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26"/>
  </p:notesMasterIdLst>
  <p:sldIdLst>
    <p:sldId id="256" r:id="rId2"/>
    <p:sldId id="257" r:id="rId3"/>
    <p:sldId id="259" r:id="rId4"/>
    <p:sldId id="260" r:id="rId5"/>
    <p:sldId id="261" r:id="rId6"/>
    <p:sldId id="262" r:id="rId7"/>
    <p:sldId id="263" r:id="rId8"/>
    <p:sldId id="264" r:id="rId9"/>
    <p:sldId id="266" r:id="rId10"/>
    <p:sldId id="298" r:id="rId11"/>
    <p:sldId id="272" r:id="rId12"/>
    <p:sldId id="277" r:id="rId13"/>
    <p:sldId id="296" r:id="rId14"/>
    <p:sldId id="300" r:id="rId15"/>
    <p:sldId id="299" r:id="rId16"/>
    <p:sldId id="265" r:id="rId17"/>
    <p:sldId id="269" r:id="rId18"/>
    <p:sldId id="276" r:id="rId19"/>
    <p:sldId id="297" r:id="rId20"/>
    <p:sldId id="267" r:id="rId21"/>
    <p:sldId id="271" r:id="rId22"/>
    <p:sldId id="273" r:id="rId23"/>
    <p:sldId id="301" r:id="rId24"/>
    <p:sldId id="274" r:id="rId25"/>
  </p:sldIdLst>
  <p:sldSz cx="9144000" cy="5143500" type="screen16x9"/>
  <p:notesSz cx="6858000" cy="9144000"/>
  <p:embeddedFontLst>
    <p:embeddedFont>
      <p:font typeface="Sora" panose="020B0604020202020204" charset="0"/>
      <p:regular r:id="rId27"/>
      <p:bold r:id="rId28"/>
    </p:embeddedFont>
    <p:embeddedFont>
      <p:font typeface="Raleway" panose="020B0604020202020204" charset="0"/>
      <p:regular r:id="rId29"/>
      <p:bold r:id="rId30"/>
      <p:italic r:id="rId31"/>
      <p:boldItalic r:id="rId32"/>
    </p:embeddedFont>
    <p:embeddedFont>
      <p:font typeface="Work Sans"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CAD5"/>
    <a:srgbClr val="CCCCFF"/>
    <a:srgbClr val="FFCC99"/>
    <a:srgbClr val="FFDDDD"/>
    <a:srgbClr val="FFCCCC"/>
    <a:srgbClr val="FFE1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5AFBC4-3BAC-4FE5-97B3-BCC5C6A07588}">
  <a:tblStyle styleId="{405AFBC4-3BAC-4FE5-97B3-BCC5C6A0758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D94D32D-5F47-44DF-90A2-F2352934654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0" d="100"/>
          <a:sy n="130" d="100"/>
        </p:scale>
        <p:origin x="8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82178320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82178320f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330b2692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2330b2692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g1105afc42a3_1_8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3" name="Google Shape;763;g1105afc42a3_1_8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1566077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1105afc42a3_1_5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1105afc42a3_1_5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1105afc42a3_1_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1105afc42a3_1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1258269c9b_0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1258269c9b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de147f2651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de147f265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161ec02cb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161ec02cb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2161ec02cb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2161ec02cbf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1258269c9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1258269c9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21258269c9b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21258269c9b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184525"/>
            <a:ext cx="4748700" cy="21690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3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474175"/>
            <a:ext cx="4748700" cy="484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0" y="-594932"/>
            <a:ext cx="9672122" cy="6704763"/>
            <a:chOff x="10" y="-594932"/>
            <a:chExt cx="9672122" cy="6704763"/>
          </a:xfrm>
        </p:grpSpPr>
        <p:grpSp>
          <p:nvGrpSpPr>
            <p:cNvPr id="12" name="Google Shape;12;p2"/>
            <p:cNvGrpSpPr/>
            <p:nvPr/>
          </p:nvGrpSpPr>
          <p:grpSpPr>
            <a:xfrm>
              <a:off x="1672994" y="-594932"/>
              <a:ext cx="7999138" cy="6704763"/>
              <a:chOff x="1672994" y="-594932"/>
              <a:chExt cx="7999138" cy="6704763"/>
            </a:xfrm>
          </p:grpSpPr>
          <p:grpSp>
            <p:nvGrpSpPr>
              <p:cNvPr id="13" name="Google Shape;13;p2"/>
              <p:cNvGrpSpPr/>
              <p:nvPr/>
            </p:nvGrpSpPr>
            <p:grpSpPr>
              <a:xfrm>
                <a:off x="8170794" y="-594932"/>
                <a:ext cx="1501338" cy="1501338"/>
                <a:chOff x="4721450" y="-1195651"/>
                <a:chExt cx="1020000" cy="1020000"/>
              </a:xfrm>
            </p:grpSpPr>
            <p:sp>
              <p:nvSpPr>
                <p:cNvPr id="14" name="Google Shape;14;p2"/>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1672994" y="4608493"/>
                <a:ext cx="1501338" cy="1501338"/>
                <a:chOff x="4721450" y="-1195651"/>
                <a:chExt cx="1020000" cy="1020000"/>
              </a:xfrm>
            </p:grpSpPr>
            <p:sp>
              <p:nvSpPr>
                <p:cNvPr id="19" name="Google Shape;19;p2"/>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3" name="Google Shape;23;p2"/>
            <p:cNvSpPr/>
            <p:nvPr/>
          </p:nvSpPr>
          <p:spPr>
            <a:xfrm>
              <a:off x="268238" y="44999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10" y="426460"/>
              <a:ext cx="9143995" cy="4290579"/>
              <a:chOff x="10" y="426460"/>
              <a:chExt cx="9143995" cy="4290579"/>
            </a:xfrm>
          </p:grpSpPr>
          <p:grpSp>
            <p:nvGrpSpPr>
              <p:cNvPr id="25" name="Google Shape;25;p2"/>
              <p:cNvGrpSpPr/>
              <p:nvPr/>
            </p:nvGrpSpPr>
            <p:grpSpPr>
              <a:xfrm>
                <a:off x="10" y="426460"/>
                <a:ext cx="753670" cy="217066"/>
                <a:chOff x="238125" y="1829725"/>
                <a:chExt cx="7137025" cy="2055550"/>
              </a:xfrm>
            </p:grpSpPr>
            <p:sp>
              <p:nvSpPr>
                <p:cNvPr id="26" name="Google Shape;26;p2"/>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8390335" y="4499972"/>
                <a:ext cx="753670" cy="217066"/>
                <a:chOff x="238125" y="1829725"/>
                <a:chExt cx="7137025" cy="2055550"/>
              </a:xfrm>
            </p:grpSpPr>
            <p:sp>
              <p:nvSpPr>
                <p:cNvPr id="29" name="Google Shape;29;p2"/>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0"/>
        <p:cNvGrpSpPr/>
        <p:nvPr/>
      </p:nvGrpSpPr>
      <p:grpSpPr>
        <a:xfrm>
          <a:off x="0" y="0"/>
          <a:ext cx="0" cy="0"/>
          <a:chOff x="0" y="0"/>
          <a:chExt cx="0" cy="0"/>
        </a:xfrm>
      </p:grpSpPr>
      <p:sp>
        <p:nvSpPr>
          <p:cNvPr id="171" name="Google Shape;171;p11"/>
          <p:cNvSpPr txBox="1">
            <a:spLocks noGrp="1"/>
          </p:cNvSpPr>
          <p:nvPr>
            <p:ph type="title" hasCustomPrompt="1"/>
          </p:nvPr>
        </p:nvSpPr>
        <p:spPr>
          <a:xfrm>
            <a:off x="1827125" y="1632600"/>
            <a:ext cx="5489700" cy="9627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dk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72" name="Google Shape;172;p11"/>
          <p:cNvSpPr txBox="1">
            <a:spLocks noGrp="1"/>
          </p:cNvSpPr>
          <p:nvPr>
            <p:ph type="subTitle" idx="1"/>
          </p:nvPr>
        </p:nvSpPr>
        <p:spPr>
          <a:xfrm>
            <a:off x="1827175" y="2595300"/>
            <a:ext cx="5489700" cy="91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173" name="Google Shape;173;p11"/>
          <p:cNvGrpSpPr/>
          <p:nvPr/>
        </p:nvGrpSpPr>
        <p:grpSpPr>
          <a:xfrm>
            <a:off x="-565131" y="-739607"/>
            <a:ext cx="9718935" cy="5753270"/>
            <a:chOff x="-565131" y="-739607"/>
            <a:chExt cx="9718935" cy="5753270"/>
          </a:xfrm>
        </p:grpSpPr>
        <p:sp>
          <p:nvSpPr>
            <p:cNvPr id="174" name="Google Shape;174;p11"/>
            <p:cNvSpPr/>
            <p:nvPr/>
          </p:nvSpPr>
          <p:spPr>
            <a:xfrm>
              <a:off x="5935900" y="181888"/>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5" name="Google Shape;175;p11"/>
            <p:cNvGrpSpPr/>
            <p:nvPr/>
          </p:nvGrpSpPr>
          <p:grpSpPr>
            <a:xfrm>
              <a:off x="306175" y="2418376"/>
              <a:ext cx="54600" cy="758290"/>
              <a:chOff x="5739450" y="963476"/>
              <a:chExt cx="54600" cy="758290"/>
            </a:xfrm>
          </p:grpSpPr>
          <p:sp>
            <p:nvSpPr>
              <p:cNvPr id="176" name="Google Shape;176;p11"/>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1"/>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1"/>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1"/>
            <p:cNvGrpSpPr/>
            <p:nvPr/>
          </p:nvGrpSpPr>
          <p:grpSpPr>
            <a:xfrm>
              <a:off x="-3" y="2113172"/>
              <a:ext cx="9153807" cy="2900491"/>
              <a:chOff x="-3" y="2113172"/>
              <a:chExt cx="9153807" cy="2900491"/>
            </a:xfrm>
          </p:grpSpPr>
          <p:grpSp>
            <p:nvGrpSpPr>
              <p:cNvPr id="182" name="Google Shape;182;p11"/>
              <p:cNvGrpSpPr/>
              <p:nvPr/>
            </p:nvGrpSpPr>
            <p:grpSpPr>
              <a:xfrm>
                <a:off x="-3" y="4796597"/>
                <a:ext cx="753670" cy="217066"/>
                <a:chOff x="238125" y="1829725"/>
                <a:chExt cx="7137025" cy="2055550"/>
              </a:xfrm>
            </p:grpSpPr>
            <p:sp>
              <p:nvSpPr>
                <p:cNvPr id="183" name="Google Shape;183;p1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 name="Google Shape;185;p11"/>
              <p:cNvGrpSpPr/>
              <p:nvPr/>
            </p:nvGrpSpPr>
            <p:grpSpPr>
              <a:xfrm>
                <a:off x="8400135" y="2113172"/>
                <a:ext cx="753670" cy="217066"/>
                <a:chOff x="238125" y="1829725"/>
                <a:chExt cx="7137025" cy="2055550"/>
              </a:xfrm>
            </p:grpSpPr>
            <p:sp>
              <p:nvSpPr>
                <p:cNvPr id="186" name="Google Shape;186;p1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8" name="Google Shape;188;p11"/>
            <p:cNvGrpSpPr/>
            <p:nvPr/>
          </p:nvGrpSpPr>
          <p:grpSpPr>
            <a:xfrm>
              <a:off x="-565131" y="-739607"/>
              <a:ext cx="1501338" cy="1501338"/>
              <a:chOff x="4721450" y="-1195651"/>
              <a:chExt cx="1020000" cy="1020000"/>
            </a:xfrm>
          </p:grpSpPr>
          <p:sp>
            <p:nvSpPr>
              <p:cNvPr id="189" name="Google Shape;189;p1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9">
    <p:spTree>
      <p:nvGrpSpPr>
        <p:cNvPr id="1" name="Shape 224"/>
        <p:cNvGrpSpPr/>
        <p:nvPr/>
      </p:nvGrpSpPr>
      <p:grpSpPr>
        <a:xfrm>
          <a:off x="0" y="0"/>
          <a:ext cx="0" cy="0"/>
          <a:chOff x="0" y="0"/>
          <a:chExt cx="0" cy="0"/>
        </a:xfrm>
      </p:grpSpPr>
      <p:sp>
        <p:nvSpPr>
          <p:cNvPr id="225" name="Google Shape;225;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26" name="Google Shape;226;p14"/>
          <p:cNvGrpSpPr/>
          <p:nvPr/>
        </p:nvGrpSpPr>
        <p:grpSpPr>
          <a:xfrm>
            <a:off x="263169" y="227813"/>
            <a:ext cx="9671806" cy="5711444"/>
            <a:chOff x="263169" y="227813"/>
            <a:chExt cx="9671806" cy="5711444"/>
          </a:xfrm>
        </p:grpSpPr>
        <p:sp>
          <p:nvSpPr>
            <p:cNvPr id="227" name="Google Shape;227;p14"/>
            <p:cNvSpPr/>
            <p:nvPr/>
          </p:nvSpPr>
          <p:spPr>
            <a:xfrm rot="10800000">
              <a:off x="263169" y="47964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 name="Google Shape;228;p14"/>
            <p:cNvGrpSpPr/>
            <p:nvPr/>
          </p:nvGrpSpPr>
          <p:grpSpPr>
            <a:xfrm rot="10800000">
              <a:off x="8395077" y="227813"/>
              <a:ext cx="753670" cy="217066"/>
              <a:chOff x="238125" y="1829725"/>
              <a:chExt cx="7137025" cy="2055550"/>
            </a:xfrm>
          </p:grpSpPr>
          <p:sp>
            <p:nvSpPr>
              <p:cNvPr id="229" name="Google Shape;229;p1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 name="Google Shape;231;p14"/>
            <p:cNvGrpSpPr/>
            <p:nvPr/>
          </p:nvGrpSpPr>
          <p:grpSpPr>
            <a:xfrm flipH="1">
              <a:off x="8433637" y="4437918"/>
              <a:ext cx="1501338" cy="1501338"/>
              <a:chOff x="4721450" y="-1195651"/>
              <a:chExt cx="1020000" cy="1020000"/>
            </a:xfrm>
          </p:grpSpPr>
          <p:sp>
            <p:nvSpPr>
              <p:cNvPr id="232" name="Google Shape;232;p1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236"/>
        <p:cNvGrpSpPr/>
        <p:nvPr/>
      </p:nvGrpSpPr>
      <p:grpSpPr>
        <a:xfrm>
          <a:off x="0" y="0"/>
          <a:ext cx="0" cy="0"/>
          <a:chOff x="0" y="0"/>
          <a:chExt cx="0" cy="0"/>
        </a:xfrm>
      </p:grpSpPr>
      <p:sp>
        <p:nvSpPr>
          <p:cNvPr id="237" name="Google Shape;237;p15"/>
          <p:cNvSpPr txBox="1">
            <a:spLocks noGrp="1"/>
          </p:cNvSpPr>
          <p:nvPr>
            <p:ph type="title" hasCustomPrompt="1"/>
          </p:nvPr>
        </p:nvSpPr>
        <p:spPr>
          <a:xfrm>
            <a:off x="715088" y="687401"/>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38" name="Google Shape;238;p15"/>
          <p:cNvSpPr txBox="1">
            <a:spLocks noGrp="1"/>
          </p:cNvSpPr>
          <p:nvPr>
            <p:ph type="subTitle" idx="1"/>
          </p:nvPr>
        </p:nvSpPr>
        <p:spPr>
          <a:xfrm>
            <a:off x="715100" y="1370124"/>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39" name="Google Shape;239;p15"/>
          <p:cNvSpPr txBox="1">
            <a:spLocks noGrp="1"/>
          </p:cNvSpPr>
          <p:nvPr>
            <p:ph type="title" idx="2" hasCustomPrompt="1"/>
          </p:nvPr>
        </p:nvSpPr>
        <p:spPr>
          <a:xfrm>
            <a:off x="715100" y="1964140"/>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40" name="Google Shape;240;p15"/>
          <p:cNvSpPr txBox="1">
            <a:spLocks noGrp="1"/>
          </p:cNvSpPr>
          <p:nvPr>
            <p:ph type="subTitle" idx="3"/>
          </p:nvPr>
        </p:nvSpPr>
        <p:spPr>
          <a:xfrm>
            <a:off x="715100" y="2646851"/>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241" name="Google Shape;241;p15"/>
          <p:cNvSpPr txBox="1">
            <a:spLocks noGrp="1"/>
          </p:cNvSpPr>
          <p:nvPr>
            <p:ph type="title" idx="4" hasCustomPrompt="1"/>
          </p:nvPr>
        </p:nvSpPr>
        <p:spPr>
          <a:xfrm>
            <a:off x="715088" y="3240876"/>
            <a:ext cx="3492600" cy="768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3500">
                <a:solidFill>
                  <a:schemeClr val="dk2"/>
                </a:solidFill>
              </a:defRPr>
            </a:lvl1pPr>
            <a:lvl2pPr lvl="1" algn="ctr" rtl="0">
              <a:spcBef>
                <a:spcPts val="0"/>
              </a:spcBef>
              <a:spcAft>
                <a:spcPts val="0"/>
              </a:spcAft>
              <a:buClr>
                <a:schemeClr val="lt1"/>
              </a:buClr>
              <a:buSzPts val="6000"/>
              <a:buNone/>
              <a:defRPr sz="6000" b="1">
                <a:solidFill>
                  <a:schemeClr val="lt1"/>
                </a:solidFill>
              </a:defRPr>
            </a:lvl2pPr>
            <a:lvl3pPr lvl="2" algn="ctr" rtl="0">
              <a:spcBef>
                <a:spcPts val="0"/>
              </a:spcBef>
              <a:spcAft>
                <a:spcPts val="0"/>
              </a:spcAft>
              <a:buClr>
                <a:schemeClr val="lt1"/>
              </a:buClr>
              <a:buSzPts val="6000"/>
              <a:buNone/>
              <a:defRPr sz="6000" b="1">
                <a:solidFill>
                  <a:schemeClr val="lt1"/>
                </a:solidFill>
              </a:defRPr>
            </a:lvl3pPr>
            <a:lvl4pPr lvl="3" algn="ctr" rtl="0">
              <a:spcBef>
                <a:spcPts val="0"/>
              </a:spcBef>
              <a:spcAft>
                <a:spcPts val="0"/>
              </a:spcAft>
              <a:buClr>
                <a:schemeClr val="lt1"/>
              </a:buClr>
              <a:buSzPts val="6000"/>
              <a:buNone/>
              <a:defRPr sz="6000" b="1">
                <a:solidFill>
                  <a:schemeClr val="lt1"/>
                </a:solidFill>
              </a:defRPr>
            </a:lvl4pPr>
            <a:lvl5pPr lvl="4" algn="ctr" rtl="0">
              <a:spcBef>
                <a:spcPts val="0"/>
              </a:spcBef>
              <a:spcAft>
                <a:spcPts val="0"/>
              </a:spcAft>
              <a:buClr>
                <a:schemeClr val="lt1"/>
              </a:buClr>
              <a:buSzPts val="6000"/>
              <a:buNone/>
              <a:defRPr sz="6000" b="1">
                <a:solidFill>
                  <a:schemeClr val="lt1"/>
                </a:solidFill>
              </a:defRPr>
            </a:lvl5pPr>
            <a:lvl6pPr lvl="5" algn="ctr" rtl="0">
              <a:spcBef>
                <a:spcPts val="0"/>
              </a:spcBef>
              <a:spcAft>
                <a:spcPts val="0"/>
              </a:spcAft>
              <a:buClr>
                <a:schemeClr val="lt1"/>
              </a:buClr>
              <a:buSzPts val="6000"/>
              <a:buNone/>
              <a:defRPr sz="6000" b="1">
                <a:solidFill>
                  <a:schemeClr val="lt1"/>
                </a:solidFill>
              </a:defRPr>
            </a:lvl6pPr>
            <a:lvl7pPr lvl="6" algn="ctr" rtl="0">
              <a:spcBef>
                <a:spcPts val="0"/>
              </a:spcBef>
              <a:spcAft>
                <a:spcPts val="0"/>
              </a:spcAft>
              <a:buClr>
                <a:schemeClr val="lt1"/>
              </a:buClr>
              <a:buSzPts val="6000"/>
              <a:buNone/>
              <a:defRPr sz="6000" b="1">
                <a:solidFill>
                  <a:schemeClr val="lt1"/>
                </a:solidFill>
              </a:defRPr>
            </a:lvl7pPr>
            <a:lvl8pPr lvl="7" algn="ctr" rtl="0">
              <a:spcBef>
                <a:spcPts val="0"/>
              </a:spcBef>
              <a:spcAft>
                <a:spcPts val="0"/>
              </a:spcAft>
              <a:buClr>
                <a:schemeClr val="lt1"/>
              </a:buClr>
              <a:buSzPts val="6000"/>
              <a:buNone/>
              <a:defRPr sz="6000" b="1">
                <a:solidFill>
                  <a:schemeClr val="lt1"/>
                </a:solidFill>
              </a:defRPr>
            </a:lvl8pPr>
            <a:lvl9pPr lvl="8" algn="ctr" rtl="0">
              <a:spcBef>
                <a:spcPts val="0"/>
              </a:spcBef>
              <a:spcAft>
                <a:spcPts val="0"/>
              </a:spcAft>
              <a:buClr>
                <a:schemeClr val="lt1"/>
              </a:buClr>
              <a:buSzPts val="6000"/>
              <a:buNone/>
              <a:defRPr sz="6000" b="1">
                <a:solidFill>
                  <a:schemeClr val="lt1"/>
                </a:solidFill>
              </a:defRPr>
            </a:lvl9pPr>
          </a:lstStyle>
          <a:p>
            <a:r>
              <a:t>xx%</a:t>
            </a:r>
          </a:p>
        </p:txBody>
      </p:sp>
      <p:sp>
        <p:nvSpPr>
          <p:cNvPr id="242" name="Google Shape;242;p15"/>
          <p:cNvSpPr txBox="1">
            <a:spLocks noGrp="1"/>
          </p:cNvSpPr>
          <p:nvPr>
            <p:ph type="subTitle" idx="5"/>
          </p:nvPr>
        </p:nvSpPr>
        <p:spPr>
          <a:xfrm>
            <a:off x="715100" y="3923599"/>
            <a:ext cx="3492600" cy="30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grpSp>
        <p:nvGrpSpPr>
          <p:cNvPr id="243" name="Google Shape;243;p15"/>
          <p:cNvGrpSpPr/>
          <p:nvPr/>
        </p:nvGrpSpPr>
        <p:grpSpPr>
          <a:xfrm>
            <a:off x="231729" y="188467"/>
            <a:ext cx="9659928" cy="5617464"/>
            <a:chOff x="231729" y="188467"/>
            <a:chExt cx="9659928" cy="5617464"/>
          </a:xfrm>
        </p:grpSpPr>
        <p:grpSp>
          <p:nvGrpSpPr>
            <p:cNvPr id="244" name="Google Shape;244;p15"/>
            <p:cNvGrpSpPr/>
            <p:nvPr/>
          </p:nvGrpSpPr>
          <p:grpSpPr>
            <a:xfrm>
              <a:off x="8390335" y="317935"/>
              <a:ext cx="753670" cy="217066"/>
              <a:chOff x="238125" y="1829725"/>
              <a:chExt cx="7137025" cy="2055550"/>
            </a:xfrm>
          </p:grpSpPr>
          <p:sp>
            <p:nvSpPr>
              <p:cNvPr id="245" name="Google Shape;245;p15"/>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5"/>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15"/>
            <p:cNvSpPr/>
            <p:nvPr/>
          </p:nvSpPr>
          <p:spPr>
            <a:xfrm>
              <a:off x="231729" y="188467"/>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8" name="Google Shape;248;p15"/>
            <p:cNvGrpSpPr/>
            <p:nvPr/>
          </p:nvGrpSpPr>
          <p:grpSpPr>
            <a:xfrm>
              <a:off x="8390319" y="4304593"/>
              <a:ext cx="1501338" cy="1501338"/>
              <a:chOff x="4721450" y="-1195651"/>
              <a:chExt cx="1020000" cy="1020000"/>
            </a:xfrm>
          </p:grpSpPr>
          <p:sp>
            <p:nvSpPr>
              <p:cNvPr id="249" name="Google Shape;249;p15"/>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5"/>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5"/>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5"/>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253"/>
        <p:cNvGrpSpPr/>
        <p:nvPr/>
      </p:nvGrpSpPr>
      <p:grpSpPr>
        <a:xfrm>
          <a:off x="0" y="0"/>
          <a:ext cx="0" cy="0"/>
          <a:chOff x="0" y="0"/>
          <a:chExt cx="0" cy="0"/>
        </a:xfrm>
      </p:grpSpPr>
      <p:grpSp>
        <p:nvGrpSpPr>
          <p:cNvPr id="254" name="Google Shape;254;p16"/>
          <p:cNvGrpSpPr/>
          <p:nvPr/>
        </p:nvGrpSpPr>
        <p:grpSpPr>
          <a:xfrm>
            <a:off x="-781331" y="-739607"/>
            <a:ext cx="9666906" cy="5649898"/>
            <a:chOff x="-781331" y="-739607"/>
            <a:chExt cx="9666906" cy="5649898"/>
          </a:xfrm>
        </p:grpSpPr>
        <p:grpSp>
          <p:nvGrpSpPr>
            <p:cNvPr id="255" name="Google Shape;255;p16"/>
            <p:cNvGrpSpPr/>
            <p:nvPr/>
          </p:nvGrpSpPr>
          <p:grpSpPr>
            <a:xfrm>
              <a:off x="345425" y="4152001"/>
              <a:ext cx="54600" cy="758290"/>
              <a:chOff x="5739450" y="963476"/>
              <a:chExt cx="54600" cy="758290"/>
            </a:xfrm>
          </p:grpSpPr>
          <p:sp>
            <p:nvSpPr>
              <p:cNvPr id="256" name="Google Shape;256;p16"/>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6"/>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6"/>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16"/>
            <p:cNvSpPr/>
            <p:nvPr/>
          </p:nvSpPr>
          <p:spPr>
            <a:xfrm>
              <a:off x="8668375"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2" name="Google Shape;262;p16"/>
            <p:cNvGrpSpPr/>
            <p:nvPr/>
          </p:nvGrpSpPr>
          <p:grpSpPr>
            <a:xfrm>
              <a:off x="-781331" y="-739607"/>
              <a:ext cx="1501338" cy="1501338"/>
              <a:chOff x="4721450" y="-1195651"/>
              <a:chExt cx="1020000" cy="1020000"/>
            </a:xfrm>
          </p:grpSpPr>
          <p:sp>
            <p:nvSpPr>
              <p:cNvPr id="263" name="Google Shape;263;p16"/>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6"/>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6"/>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6"/>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7" name="Google Shape;267;p16"/>
          <p:cNvSpPr txBox="1">
            <a:spLocks noGrp="1"/>
          </p:cNvSpPr>
          <p:nvPr>
            <p:ph type="title"/>
          </p:nvPr>
        </p:nvSpPr>
        <p:spPr>
          <a:xfrm>
            <a:off x="720000" y="535000"/>
            <a:ext cx="2776200" cy="1045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8" name="Google Shape;268;p16"/>
          <p:cNvSpPr txBox="1">
            <a:spLocks noGrp="1"/>
          </p:cNvSpPr>
          <p:nvPr>
            <p:ph type="subTitle" idx="1"/>
          </p:nvPr>
        </p:nvSpPr>
        <p:spPr>
          <a:xfrm>
            <a:off x="720000" y="1580500"/>
            <a:ext cx="2776200" cy="8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69" name="Google Shape;269;p16"/>
          <p:cNvSpPr>
            <a:spLocks noGrp="1"/>
          </p:cNvSpPr>
          <p:nvPr>
            <p:ph type="pic" idx="2"/>
          </p:nvPr>
        </p:nvSpPr>
        <p:spPr>
          <a:xfrm>
            <a:off x="6212050" y="535000"/>
            <a:ext cx="2216700" cy="4073400"/>
          </a:xfrm>
          <a:prstGeom prst="roundRect">
            <a:avLst>
              <a:gd name="adj" fmla="val 16667"/>
            </a:avLst>
          </a:prstGeom>
          <a:noFill/>
          <a:ln>
            <a:noFill/>
          </a:ln>
        </p:spPr>
      </p:sp>
      <p:sp>
        <p:nvSpPr>
          <p:cNvPr id="270" name="Google Shape;270;p16"/>
          <p:cNvSpPr>
            <a:spLocks noGrp="1"/>
          </p:cNvSpPr>
          <p:nvPr>
            <p:ph type="pic" idx="3"/>
          </p:nvPr>
        </p:nvSpPr>
        <p:spPr>
          <a:xfrm>
            <a:off x="715100" y="2671350"/>
            <a:ext cx="2541000" cy="1937100"/>
          </a:xfrm>
          <a:prstGeom prst="roundRect">
            <a:avLst>
              <a:gd name="adj" fmla="val 16667"/>
            </a:avLst>
          </a:prstGeom>
          <a:noFill/>
          <a:ln>
            <a:noFill/>
          </a:ln>
        </p:spPr>
      </p:sp>
      <p:sp>
        <p:nvSpPr>
          <p:cNvPr id="271" name="Google Shape;271;p16"/>
          <p:cNvSpPr>
            <a:spLocks noGrp="1"/>
          </p:cNvSpPr>
          <p:nvPr>
            <p:ph type="pic" idx="4"/>
          </p:nvPr>
        </p:nvSpPr>
        <p:spPr>
          <a:xfrm>
            <a:off x="3346125" y="2671350"/>
            <a:ext cx="2775900" cy="1937100"/>
          </a:xfrm>
          <a:prstGeom prst="roundRect">
            <a:avLst>
              <a:gd name="adj" fmla="val 16667"/>
            </a:avLst>
          </a:prstGeom>
          <a:noFill/>
          <a:ln>
            <a:noFill/>
          </a:ln>
        </p:spPr>
      </p:sp>
      <p:sp>
        <p:nvSpPr>
          <p:cNvPr id="272" name="Google Shape;272;p16"/>
          <p:cNvSpPr>
            <a:spLocks noGrp="1"/>
          </p:cNvSpPr>
          <p:nvPr>
            <p:ph type="pic" idx="5"/>
          </p:nvPr>
        </p:nvSpPr>
        <p:spPr>
          <a:xfrm>
            <a:off x="4386900" y="535000"/>
            <a:ext cx="1735200" cy="2064300"/>
          </a:xfrm>
          <a:prstGeom prst="roundRect">
            <a:avLst>
              <a:gd name="adj" fmla="val 16667"/>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1">
  <p:cSld name="CUSTOM_4_1_1">
    <p:spTree>
      <p:nvGrpSpPr>
        <p:cNvPr id="1" name="Shape 273"/>
        <p:cNvGrpSpPr/>
        <p:nvPr/>
      </p:nvGrpSpPr>
      <p:grpSpPr>
        <a:xfrm>
          <a:off x="0" y="0"/>
          <a:ext cx="0" cy="0"/>
          <a:chOff x="0" y="0"/>
          <a:chExt cx="0" cy="0"/>
        </a:xfrm>
      </p:grpSpPr>
      <p:sp>
        <p:nvSpPr>
          <p:cNvPr id="274" name="Google Shape;274;p17"/>
          <p:cNvSpPr txBox="1">
            <a:spLocks noGrp="1"/>
          </p:cNvSpPr>
          <p:nvPr>
            <p:ph type="title"/>
          </p:nvPr>
        </p:nvSpPr>
        <p:spPr>
          <a:xfrm>
            <a:off x="867500" y="1023756"/>
            <a:ext cx="3448500" cy="16275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75" name="Google Shape;275;p17"/>
          <p:cNvSpPr txBox="1">
            <a:spLocks noGrp="1"/>
          </p:cNvSpPr>
          <p:nvPr>
            <p:ph type="subTitle" idx="1"/>
          </p:nvPr>
        </p:nvSpPr>
        <p:spPr>
          <a:xfrm>
            <a:off x="867500" y="2651244"/>
            <a:ext cx="3448500" cy="131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276" name="Google Shape;276;p17"/>
          <p:cNvSpPr>
            <a:spLocks noGrp="1"/>
          </p:cNvSpPr>
          <p:nvPr>
            <p:ph type="pic" idx="2"/>
          </p:nvPr>
        </p:nvSpPr>
        <p:spPr>
          <a:xfrm>
            <a:off x="5330793" y="1023750"/>
            <a:ext cx="2869500" cy="3096000"/>
          </a:xfrm>
          <a:prstGeom prst="roundRect">
            <a:avLst>
              <a:gd name="adj" fmla="val 16667"/>
            </a:avLst>
          </a:prstGeom>
          <a:noFill/>
          <a:ln>
            <a:noFill/>
          </a:ln>
        </p:spPr>
      </p:sp>
      <p:grpSp>
        <p:nvGrpSpPr>
          <p:cNvPr id="277" name="Google Shape;277;p17"/>
          <p:cNvGrpSpPr/>
          <p:nvPr/>
        </p:nvGrpSpPr>
        <p:grpSpPr>
          <a:xfrm>
            <a:off x="-653269" y="155851"/>
            <a:ext cx="9807073" cy="5670217"/>
            <a:chOff x="-653269" y="155851"/>
            <a:chExt cx="9807073" cy="5670217"/>
          </a:xfrm>
        </p:grpSpPr>
        <p:grpSp>
          <p:nvGrpSpPr>
            <p:cNvPr id="278" name="Google Shape;278;p17"/>
            <p:cNvGrpSpPr/>
            <p:nvPr/>
          </p:nvGrpSpPr>
          <p:grpSpPr>
            <a:xfrm>
              <a:off x="8400135" y="317922"/>
              <a:ext cx="753670" cy="217066"/>
              <a:chOff x="238125" y="1829725"/>
              <a:chExt cx="7137025" cy="2055550"/>
            </a:xfrm>
          </p:grpSpPr>
          <p:sp>
            <p:nvSpPr>
              <p:cNvPr id="279" name="Google Shape;279;p17"/>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7"/>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17"/>
            <p:cNvSpPr/>
            <p:nvPr/>
          </p:nvSpPr>
          <p:spPr>
            <a:xfrm>
              <a:off x="8671538"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17"/>
            <p:cNvGrpSpPr/>
            <p:nvPr/>
          </p:nvGrpSpPr>
          <p:grpSpPr>
            <a:xfrm>
              <a:off x="213650" y="155851"/>
              <a:ext cx="54600" cy="758290"/>
              <a:chOff x="5739450" y="963476"/>
              <a:chExt cx="54600" cy="758290"/>
            </a:xfrm>
          </p:grpSpPr>
          <p:sp>
            <p:nvSpPr>
              <p:cNvPr id="283" name="Google Shape;283;p1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 name="Google Shape;288;p17"/>
            <p:cNvGrpSpPr/>
            <p:nvPr/>
          </p:nvGrpSpPr>
          <p:grpSpPr>
            <a:xfrm>
              <a:off x="-653269" y="4324731"/>
              <a:ext cx="1501338" cy="1501338"/>
              <a:chOff x="4721450" y="-1195651"/>
              <a:chExt cx="1020000" cy="1020000"/>
            </a:xfrm>
          </p:grpSpPr>
          <p:sp>
            <p:nvSpPr>
              <p:cNvPr id="289" name="Google Shape;289;p17"/>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7"/>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7"/>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7"/>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CUSTOM_8">
    <p:spTree>
      <p:nvGrpSpPr>
        <p:cNvPr id="1" name="Shape 293"/>
        <p:cNvGrpSpPr/>
        <p:nvPr/>
      </p:nvGrpSpPr>
      <p:grpSpPr>
        <a:xfrm>
          <a:off x="0" y="0"/>
          <a:ext cx="0" cy="0"/>
          <a:chOff x="0" y="0"/>
          <a:chExt cx="0" cy="0"/>
        </a:xfrm>
      </p:grpSpPr>
      <p:sp>
        <p:nvSpPr>
          <p:cNvPr id="294" name="Google Shape;294;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5" name="Google Shape;295;p18"/>
          <p:cNvSpPr txBox="1">
            <a:spLocks noGrp="1"/>
          </p:cNvSpPr>
          <p:nvPr>
            <p:ph type="subTitle" idx="1"/>
          </p:nvPr>
        </p:nvSpPr>
        <p:spPr>
          <a:xfrm>
            <a:off x="720000" y="1137550"/>
            <a:ext cx="77040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96" name="Google Shape;296;p18"/>
          <p:cNvSpPr txBox="1">
            <a:spLocks noGrp="1"/>
          </p:cNvSpPr>
          <p:nvPr>
            <p:ph type="subTitle" idx="2"/>
          </p:nvPr>
        </p:nvSpPr>
        <p:spPr>
          <a:xfrm>
            <a:off x="720000" y="2135050"/>
            <a:ext cx="7704000" cy="147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sp>
        <p:nvSpPr>
          <p:cNvPr id="297" name="Google Shape;297;p18"/>
          <p:cNvSpPr txBox="1">
            <a:spLocks noGrp="1"/>
          </p:cNvSpPr>
          <p:nvPr>
            <p:ph type="subTitle" idx="3"/>
          </p:nvPr>
        </p:nvSpPr>
        <p:spPr>
          <a:xfrm>
            <a:off x="720000" y="3611160"/>
            <a:ext cx="7704000" cy="997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Char char="●"/>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298" name="Google Shape;298;p18"/>
          <p:cNvGrpSpPr/>
          <p:nvPr/>
        </p:nvGrpSpPr>
        <p:grpSpPr>
          <a:xfrm>
            <a:off x="-786231" y="-861457"/>
            <a:ext cx="10711563" cy="6717938"/>
            <a:chOff x="-786231" y="-861457"/>
            <a:chExt cx="10711563" cy="6717938"/>
          </a:xfrm>
        </p:grpSpPr>
        <p:grpSp>
          <p:nvGrpSpPr>
            <p:cNvPr id="299" name="Google Shape;299;p18"/>
            <p:cNvGrpSpPr/>
            <p:nvPr/>
          </p:nvGrpSpPr>
          <p:grpSpPr>
            <a:xfrm>
              <a:off x="8795450" y="259426"/>
              <a:ext cx="54600" cy="758290"/>
              <a:chOff x="5739450" y="963476"/>
              <a:chExt cx="54600" cy="758290"/>
            </a:xfrm>
          </p:grpSpPr>
          <p:sp>
            <p:nvSpPr>
              <p:cNvPr id="300" name="Google Shape;300;p18"/>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8"/>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8"/>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8"/>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8"/>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8"/>
            <p:cNvGrpSpPr/>
            <p:nvPr/>
          </p:nvGrpSpPr>
          <p:grpSpPr>
            <a:xfrm>
              <a:off x="-786231" y="-861457"/>
              <a:ext cx="1501338" cy="1501338"/>
              <a:chOff x="4721450" y="-1195651"/>
              <a:chExt cx="1020000" cy="1020000"/>
            </a:xfrm>
          </p:grpSpPr>
          <p:sp>
            <p:nvSpPr>
              <p:cNvPr id="306" name="Google Shape;306;p1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8"/>
            <p:cNvGrpSpPr/>
            <p:nvPr/>
          </p:nvGrpSpPr>
          <p:grpSpPr>
            <a:xfrm>
              <a:off x="8423994" y="4355143"/>
              <a:ext cx="1501338" cy="1501338"/>
              <a:chOff x="4721450" y="-1195651"/>
              <a:chExt cx="1020000" cy="1020000"/>
            </a:xfrm>
          </p:grpSpPr>
          <p:sp>
            <p:nvSpPr>
              <p:cNvPr id="311" name="Google Shape;311;p1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1">
  <p:cSld name="CUSTOM_6">
    <p:spTree>
      <p:nvGrpSpPr>
        <p:cNvPr id="1" name="Shape 315"/>
        <p:cNvGrpSpPr/>
        <p:nvPr/>
      </p:nvGrpSpPr>
      <p:grpSpPr>
        <a:xfrm>
          <a:off x="0" y="0"/>
          <a:ext cx="0" cy="0"/>
          <a:chOff x="0" y="0"/>
          <a:chExt cx="0" cy="0"/>
        </a:xfrm>
      </p:grpSpPr>
      <p:sp>
        <p:nvSpPr>
          <p:cNvPr id="316" name="Google Shape;316;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17" name="Google Shape;317;p19"/>
          <p:cNvSpPr txBox="1">
            <a:spLocks noGrp="1"/>
          </p:cNvSpPr>
          <p:nvPr>
            <p:ph type="subTitle" idx="1"/>
          </p:nvPr>
        </p:nvSpPr>
        <p:spPr>
          <a:xfrm>
            <a:off x="720000"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8" name="Google Shape;318;p19"/>
          <p:cNvSpPr txBox="1">
            <a:spLocks noGrp="1"/>
          </p:cNvSpPr>
          <p:nvPr>
            <p:ph type="subTitle" idx="2"/>
          </p:nvPr>
        </p:nvSpPr>
        <p:spPr>
          <a:xfrm>
            <a:off x="3232202"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9" name="Google Shape;319;p19"/>
          <p:cNvSpPr txBox="1">
            <a:spLocks noGrp="1"/>
          </p:cNvSpPr>
          <p:nvPr>
            <p:ph type="subTitle" idx="3"/>
          </p:nvPr>
        </p:nvSpPr>
        <p:spPr>
          <a:xfrm>
            <a:off x="5744404" y="2258175"/>
            <a:ext cx="2512200" cy="151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0" name="Google Shape;320;p19"/>
          <p:cNvSpPr txBox="1">
            <a:spLocks noGrp="1"/>
          </p:cNvSpPr>
          <p:nvPr>
            <p:ph type="subTitle" idx="4"/>
          </p:nvPr>
        </p:nvSpPr>
        <p:spPr>
          <a:xfrm>
            <a:off x="720000"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21" name="Google Shape;321;p19"/>
          <p:cNvSpPr txBox="1">
            <a:spLocks noGrp="1"/>
          </p:cNvSpPr>
          <p:nvPr>
            <p:ph type="subTitle" idx="5"/>
          </p:nvPr>
        </p:nvSpPr>
        <p:spPr>
          <a:xfrm>
            <a:off x="3232210"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22" name="Google Shape;322;p19"/>
          <p:cNvSpPr txBox="1">
            <a:spLocks noGrp="1"/>
          </p:cNvSpPr>
          <p:nvPr>
            <p:ph type="subTitle" idx="6"/>
          </p:nvPr>
        </p:nvSpPr>
        <p:spPr>
          <a:xfrm>
            <a:off x="5744411" y="1806675"/>
            <a:ext cx="25122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23" name="Google Shape;323;p19"/>
          <p:cNvGrpSpPr/>
          <p:nvPr/>
        </p:nvGrpSpPr>
        <p:grpSpPr>
          <a:xfrm>
            <a:off x="-823782" y="155851"/>
            <a:ext cx="9774636" cy="5797934"/>
            <a:chOff x="-823782" y="155851"/>
            <a:chExt cx="9774636" cy="5797934"/>
          </a:xfrm>
        </p:grpSpPr>
        <p:grpSp>
          <p:nvGrpSpPr>
            <p:cNvPr id="324" name="Google Shape;324;p19"/>
            <p:cNvGrpSpPr/>
            <p:nvPr/>
          </p:nvGrpSpPr>
          <p:grpSpPr>
            <a:xfrm flipH="1">
              <a:off x="-823782" y="4414911"/>
              <a:ext cx="1538874" cy="1538874"/>
              <a:chOff x="4721450" y="-1195651"/>
              <a:chExt cx="1020000" cy="1020000"/>
            </a:xfrm>
          </p:grpSpPr>
          <p:sp>
            <p:nvSpPr>
              <p:cNvPr id="325" name="Google Shape;325;p1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19"/>
            <p:cNvSpPr/>
            <p:nvPr/>
          </p:nvSpPr>
          <p:spPr>
            <a:xfrm flipH="1">
              <a:off x="87336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 name="Google Shape;330;p19"/>
            <p:cNvGrpSpPr/>
            <p:nvPr/>
          </p:nvGrpSpPr>
          <p:grpSpPr>
            <a:xfrm flipH="1">
              <a:off x="8814942" y="155851"/>
              <a:ext cx="54600" cy="758290"/>
              <a:chOff x="5739450" y="963476"/>
              <a:chExt cx="54600" cy="758290"/>
            </a:xfrm>
          </p:grpSpPr>
          <p:sp>
            <p:nvSpPr>
              <p:cNvPr id="331" name="Google Shape;331;p19"/>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9"/>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9"/>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9"/>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9"/>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 name="Google Shape;336;p19"/>
            <p:cNvGrpSpPr/>
            <p:nvPr/>
          </p:nvGrpSpPr>
          <p:grpSpPr>
            <a:xfrm flipH="1">
              <a:off x="0" y="155860"/>
              <a:ext cx="753670" cy="217066"/>
              <a:chOff x="238125" y="1829725"/>
              <a:chExt cx="7137025" cy="2055550"/>
            </a:xfrm>
          </p:grpSpPr>
          <p:sp>
            <p:nvSpPr>
              <p:cNvPr id="337" name="Google Shape;337;p19"/>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9"/>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41" name="Google Shape;341;p20"/>
          <p:cNvSpPr txBox="1">
            <a:spLocks noGrp="1"/>
          </p:cNvSpPr>
          <p:nvPr>
            <p:ph type="subTitle" idx="1"/>
          </p:nvPr>
        </p:nvSpPr>
        <p:spPr>
          <a:xfrm>
            <a:off x="720000" y="122510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2" name="Google Shape;342;p20"/>
          <p:cNvSpPr txBox="1">
            <a:spLocks noGrp="1"/>
          </p:cNvSpPr>
          <p:nvPr>
            <p:ph type="subTitle" idx="2"/>
          </p:nvPr>
        </p:nvSpPr>
        <p:spPr>
          <a:xfrm>
            <a:off x="720000" y="167480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3" name="Google Shape;343;p20"/>
          <p:cNvSpPr txBox="1">
            <a:spLocks noGrp="1"/>
          </p:cNvSpPr>
          <p:nvPr>
            <p:ph type="subTitle" idx="3"/>
          </p:nvPr>
        </p:nvSpPr>
        <p:spPr>
          <a:xfrm>
            <a:off x="4378214" y="167480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4" name="Google Shape;344;p20"/>
          <p:cNvSpPr txBox="1">
            <a:spLocks noGrp="1"/>
          </p:cNvSpPr>
          <p:nvPr>
            <p:ph type="subTitle" idx="4"/>
          </p:nvPr>
        </p:nvSpPr>
        <p:spPr>
          <a:xfrm>
            <a:off x="720000" y="339188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5" name="Google Shape;345;p20"/>
          <p:cNvSpPr txBox="1">
            <a:spLocks noGrp="1"/>
          </p:cNvSpPr>
          <p:nvPr>
            <p:ph type="subTitle" idx="5"/>
          </p:nvPr>
        </p:nvSpPr>
        <p:spPr>
          <a:xfrm>
            <a:off x="4378214" y="3391886"/>
            <a:ext cx="33534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46" name="Google Shape;346;p20"/>
          <p:cNvSpPr txBox="1">
            <a:spLocks noGrp="1"/>
          </p:cNvSpPr>
          <p:nvPr>
            <p:ph type="subTitle" idx="6"/>
          </p:nvPr>
        </p:nvSpPr>
        <p:spPr>
          <a:xfrm>
            <a:off x="720000" y="294218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7" name="Google Shape;347;p20"/>
          <p:cNvSpPr txBox="1">
            <a:spLocks noGrp="1"/>
          </p:cNvSpPr>
          <p:nvPr>
            <p:ph type="subTitle" idx="7"/>
          </p:nvPr>
        </p:nvSpPr>
        <p:spPr>
          <a:xfrm>
            <a:off x="4378211" y="122510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348" name="Google Shape;348;p20"/>
          <p:cNvSpPr txBox="1">
            <a:spLocks noGrp="1"/>
          </p:cNvSpPr>
          <p:nvPr>
            <p:ph type="subTitle" idx="8"/>
          </p:nvPr>
        </p:nvSpPr>
        <p:spPr>
          <a:xfrm>
            <a:off x="4378211" y="2942180"/>
            <a:ext cx="33534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349" name="Google Shape;349;p20"/>
          <p:cNvGrpSpPr/>
          <p:nvPr/>
        </p:nvGrpSpPr>
        <p:grpSpPr>
          <a:xfrm>
            <a:off x="-649456" y="-699882"/>
            <a:ext cx="10479038" cy="6521038"/>
            <a:chOff x="-649456" y="-699882"/>
            <a:chExt cx="10479038" cy="6521038"/>
          </a:xfrm>
        </p:grpSpPr>
        <p:grpSp>
          <p:nvGrpSpPr>
            <p:cNvPr id="350" name="Google Shape;350;p20"/>
            <p:cNvGrpSpPr/>
            <p:nvPr/>
          </p:nvGrpSpPr>
          <p:grpSpPr>
            <a:xfrm flipH="1">
              <a:off x="8814942" y="4039726"/>
              <a:ext cx="54600" cy="758290"/>
              <a:chOff x="5739450" y="963476"/>
              <a:chExt cx="54600" cy="758290"/>
            </a:xfrm>
          </p:grpSpPr>
          <p:sp>
            <p:nvSpPr>
              <p:cNvPr id="351" name="Google Shape;351;p20"/>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0"/>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0"/>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0"/>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0"/>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0"/>
            <p:cNvGrpSpPr/>
            <p:nvPr/>
          </p:nvGrpSpPr>
          <p:grpSpPr>
            <a:xfrm>
              <a:off x="-649456" y="-699882"/>
              <a:ext cx="10479038" cy="6521038"/>
              <a:chOff x="-649456" y="-699882"/>
              <a:chExt cx="10479038" cy="6521038"/>
            </a:xfrm>
          </p:grpSpPr>
          <p:grpSp>
            <p:nvGrpSpPr>
              <p:cNvPr id="357" name="Google Shape;357;p20"/>
              <p:cNvGrpSpPr/>
              <p:nvPr/>
            </p:nvGrpSpPr>
            <p:grpSpPr>
              <a:xfrm>
                <a:off x="-649456" y="4319818"/>
                <a:ext cx="1501338" cy="1501338"/>
                <a:chOff x="4721450" y="-1195651"/>
                <a:chExt cx="1020000" cy="1020000"/>
              </a:xfrm>
            </p:grpSpPr>
            <p:sp>
              <p:nvSpPr>
                <p:cNvPr id="358" name="Google Shape;358;p20"/>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0"/>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0"/>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0"/>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20"/>
              <p:cNvGrpSpPr/>
              <p:nvPr/>
            </p:nvGrpSpPr>
            <p:grpSpPr>
              <a:xfrm>
                <a:off x="8328244" y="-699882"/>
                <a:ext cx="1501338" cy="1501338"/>
                <a:chOff x="4721450" y="-1195651"/>
                <a:chExt cx="1020000" cy="1020000"/>
              </a:xfrm>
            </p:grpSpPr>
            <p:sp>
              <p:nvSpPr>
                <p:cNvPr id="363" name="Google Shape;363;p20"/>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0"/>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0"/>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0"/>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67"/>
        <p:cNvGrpSpPr/>
        <p:nvPr/>
      </p:nvGrpSpPr>
      <p:grpSpPr>
        <a:xfrm>
          <a:off x="0" y="0"/>
          <a:ext cx="0" cy="0"/>
          <a:chOff x="0" y="0"/>
          <a:chExt cx="0" cy="0"/>
        </a:xfrm>
      </p:grpSpPr>
      <p:sp>
        <p:nvSpPr>
          <p:cNvPr id="368" name="Google Shape;368;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69" name="Google Shape;369;p21"/>
          <p:cNvSpPr txBox="1">
            <a:spLocks noGrp="1"/>
          </p:cNvSpPr>
          <p:nvPr>
            <p:ph type="subTitle" idx="1"/>
          </p:nvPr>
        </p:nvSpPr>
        <p:spPr>
          <a:xfrm>
            <a:off x="720000"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0" name="Google Shape;370;p21"/>
          <p:cNvSpPr txBox="1">
            <a:spLocks noGrp="1"/>
          </p:cNvSpPr>
          <p:nvPr>
            <p:ph type="subTitle" idx="2"/>
          </p:nvPr>
        </p:nvSpPr>
        <p:spPr>
          <a:xfrm>
            <a:off x="3207000"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1" name="Google Shape;371;p21"/>
          <p:cNvSpPr txBox="1">
            <a:spLocks noGrp="1"/>
          </p:cNvSpPr>
          <p:nvPr>
            <p:ph type="subTitle" idx="3"/>
          </p:nvPr>
        </p:nvSpPr>
        <p:spPr>
          <a:xfrm>
            <a:off x="720000" y="3392950"/>
            <a:ext cx="23346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2" name="Google Shape;372;p21"/>
          <p:cNvSpPr txBox="1">
            <a:spLocks noGrp="1"/>
          </p:cNvSpPr>
          <p:nvPr>
            <p:ph type="subTitle" idx="4"/>
          </p:nvPr>
        </p:nvSpPr>
        <p:spPr>
          <a:xfrm>
            <a:off x="3207000" y="3392950"/>
            <a:ext cx="23346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3" name="Google Shape;373;p21"/>
          <p:cNvSpPr txBox="1">
            <a:spLocks noGrp="1"/>
          </p:cNvSpPr>
          <p:nvPr>
            <p:ph type="subTitle" idx="5"/>
          </p:nvPr>
        </p:nvSpPr>
        <p:spPr>
          <a:xfrm>
            <a:off x="5694001" y="1662651"/>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4" name="Google Shape;374;p21"/>
          <p:cNvSpPr txBox="1">
            <a:spLocks noGrp="1"/>
          </p:cNvSpPr>
          <p:nvPr>
            <p:ph type="subTitle" idx="6"/>
          </p:nvPr>
        </p:nvSpPr>
        <p:spPr>
          <a:xfrm>
            <a:off x="5694001" y="3392950"/>
            <a:ext cx="2333400" cy="103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75" name="Google Shape;375;p21"/>
          <p:cNvSpPr txBox="1">
            <a:spLocks noGrp="1"/>
          </p:cNvSpPr>
          <p:nvPr>
            <p:ph type="subTitle" idx="7"/>
          </p:nvPr>
        </p:nvSpPr>
        <p:spPr>
          <a:xfrm>
            <a:off x="720000"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6" name="Google Shape;376;p21"/>
          <p:cNvSpPr txBox="1">
            <a:spLocks noGrp="1"/>
          </p:cNvSpPr>
          <p:nvPr>
            <p:ph type="subTitle" idx="8"/>
          </p:nvPr>
        </p:nvSpPr>
        <p:spPr>
          <a:xfrm>
            <a:off x="3207001"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7" name="Google Shape;377;p21"/>
          <p:cNvSpPr txBox="1">
            <a:spLocks noGrp="1"/>
          </p:cNvSpPr>
          <p:nvPr>
            <p:ph type="subTitle" idx="9"/>
          </p:nvPr>
        </p:nvSpPr>
        <p:spPr>
          <a:xfrm>
            <a:off x="5694004" y="1361750"/>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8" name="Google Shape;378;p21"/>
          <p:cNvSpPr txBox="1">
            <a:spLocks noGrp="1"/>
          </p:cNvSpPr>
          <p:nvPr>
            <p:ph type="subTitle" idx="13"/>
          </p:nvPr>
        </p:nvSpPr>
        <p:spPr>
          <a:xfrm>
            <a:off x="720000"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79" name="Google Shape;379;p21"/>
          <p:cNvSpPr txBox="1">
            <a:spLocks noGrp="1"/>
          </p:cNvSpPr>
          <p:nvPr>
            <p:ph type="subTitle" idx="14"/>
          </p:nvPr>
        </p:nvSpPr>
        <p:spPr>
          <a:xfrm>
            <a:off x="3207001"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380" name="Google Shape;380;p21"/>
          <p:cNvSpPr txBox="1">
            <a:spLocks noGrp="1"/>
          </p:cNvSpPr>
          <p:nvPr>
            <p:ph type="subTitle" idx="15"/>
          </p:nvPr>
        </p:nvSpPr>
        <p:spPr>
          <a:xfrm>
            <a:off x="5694004" y="3088828"/>
            <a:ext cx="23346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381" name="Google Shape;381;p21"/>
          <p:cNvGrpSpPr/>
          <p:nvPr/>
        </p:nvGrpSpPr>
        <p:grpSpPr>
          <a:xfrm>
            <a:off x="-786231" y="-861457"/>
            <a:ext cx="10711563" cy="6717938"/>
            <a:chOff x="-786231" y="-861457"/>
            <a:chExt cx="10711563" cy="6717938"/>
          </a:xfrm>
        </p:grpSpPr>
        <p:sp>
          <p:nvSpPr>
            <p:cNvPr id="382" name="Google Shape;382;p21"/>
            <p:cNvSpPr/>
            <p:nvPr/>
          </p:nvSpPr>
          <p:spPr>
            <a:xfrm>
              <a:off x="8668375"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21"/>
            <p:cNvGrpSpPr/>
            <p:nvPr/>
          </p:nvGrpSpPr>
          <p:grpSpPr>
            <a:xfrm>
              <a:off x="-3" y="4796597"/>
              <a:ext cx="753670" cy="217066"/>
              <a:chOff x="238125" y="1829725"/>
              <a:chExt cx="7137025" cy="2055550"/>
            </a:xfrm>
          </p:grpSpPr>
          <p:sp>
            <p:nvSpPr>
              <p:cNvPr id="384" name="Google Shape;384;p21"/>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21"/>
            <p:cNvGrpSpPr/>
            <p:nvPr/>
          </p:nvGrpSpPr>
          <p:grpSpPr>
            <a:xfrm>
              <a:off x="-786231" y="-861457"/>
              <a:ext cx="1501338" cy="1501338"/>
              <a:chOff x="4721450" y="-1195651"/>
              <a:chExt cx="1020000" cy="1020000"/>
            </a:xfrm>
          </p:grpSpPr>
          <p:sp>
            <p:nvSpPr>
              <p:cNvPr id="387" name="Google Shape;387;p2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 name="Google Shape;391;p21"/>
            <p:cNvGrpSpPr/>
            <p:nvPr/>
          </p:nvGrpSpPr>
          <p:grpSpPr>
            <a:xfrm>
              <a:off x="8423994" y="4355143"/>
              <a:ext cx="1501338" cy="1501338"/>
              <a:chOff x="4721450" y="-1195651"/>
              <a:chExt cx="1020000" cy="1020000"/>
            </a:xfrm>
          </p:grpSpPr>
          <p:sp>
            <p:nvSpPr>
              <p:cNvPr id="392" name="Google Shape;392;p21"/>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1"/>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1"/>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413"/>
        <p:cNvGrpSpPr/>
        <p:nvPr/>
      </p:nvGrpSpPr>
      <p:grpSpPr>
        <a:xfrm>
          <a:off x="0" y="0"/>
          <a:ext cx="0" cy="0"/>
          <a:chOff x="0" y="0"/>
          <a:chExt cx="0" cy="0"/>
        </a:xfrm>
      </p:grpSpPr>
      <p:grpSp>
        <p:nvGrpSpPr>
          <p:cNvPr id="414" name="Google Shape;414;p23"/>
          <p:cNvGrpSpPr/>
          <p:nvPr/>
        </p:nvGrpSpPr>
        <p:grpSpPr>
          <a:xfrm>
            <a:off x="-641996" y="-655882"/>
            <a:ext cx="9594519" cy="5633845"/>
            <a:chOff x="-641996" y="-655882"/>
            <a:chExt cx="9594519" cy="5633845"/>
          </a:xfrm>
        </p:grpSpPr>
        <p:grpSp>
          <p:nvGrpSpPr>
            <p:cNvPr id="415" name="Google Shape;415;p23"/>
            <p:cNvGrpSpPr/>
            <p:nvPr/>
          </p:nvGrpSpPr>
          <p:grpSpPr>
            <a:xfrm>
              <a:off x="-641996" y="-655882"/>
              <a:ext cx="1501338" cy="1501338"/>
              <a:chOff x="4721450" y="-1195651"/>
              <a:chExt cx="1020000" cy="1020000"/>
            </a:xfrm>
          </p:grpSpPr>
          <p:sp>
            <p:nvSpPr>
              <p:cNvPr id="416" name="Google Shape;416;p23"/>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3"/>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3"/>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3"/>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23"/>
            <p:cNvGrpSpPr/>
            <p:nvPr/>
          </p:nvGrpSpPr>
          <p:grpSpPr>
            <a:xfrm flipH="1">
              <a:off x="12" y="4760897"/>
              <a:ext cx="753670" cy="217066"/>
              <a:chOff x="238125" y="1829725"/>
              <a:chExt cx="7137025" cy="2055550"/>
            </a:xfrm>
          </p:grpSpPr>
          <p:sp>
            <p:nvSpPr>
              <p:cNvPr id="421" name="Google Shape;421;p23"/>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3"/>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23"/>
            <p:cNvSpPr/>
            <p:nvPr/>
          </p:nvSpPr>
          <p:spPr>
            <a:xfrm>
              <a:off x="8735323" y="2506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 name="Google Shape;424;p23"/>
            <p:cNvGrpSpPr/>
            <p:nvPr/>
          </p:nvGrpSpPr>
          <p:grpSpPr>
            <a:xfrm>
              <a:off x="8828625" y="4120526"/>
              <a:ext cx="54600" cy="758290"/>
              <a:chOff x="5739450" y="963476"/>
              <a:chExt cx="54600" cy="758290"/>
            </a:xfrm>
          </p:grpSpPr>
          <p:sp>
            <p:nvSpPr>
              <p:cNvPr id="425" name="Google Shape;425;p23"/>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3"/>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3"/>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3"/>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3"/>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flipH="1">
            <a:off x="4314375" y="2651225"/>
            <a:ext cx="3812100" cy="13455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3" name="Google Shape;33;p3"/>
          <p:cNvSpPr txBox="1">
            <a:spLocks noGrp="1"/>
          </p:cNvSpPr>
          <p:nvPr>
            <p:ph type="title" idx="2" hasCustomPrompt="1"/>
          </p:nvPr>
        </p:nvSpPr>
        <p:spPr>
          <a:xfrm flipH="1">
            <a:off x="4314275" y="1428775"/>
            <a:ext cx="1929000" cy="11106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34" name="Google Shape;34;p3"/>
          <p:cNvGrpSpPr/>
          <p:nvPr/>
        </p:nvGrpSpPr>
        <p:grpSpPr>
          <a:xfrm>
            <a:off x="-6" y="-739607"/>
            <a:ext cx="9144006" cy="6697038"/>
            <a:chOff x="-6" y="-739607"/>
            <a:chExt cx="9144006" cy="6697038"/>
          </a:xfrm>
        </p:grpSpPr>
        <p:grpSp>
          <p:nvGrpSpPr>
            <p:cNvPr id="35" name="Google Shape;35;p3"/>
            <p:cNvGrpSpPr/>
            <p:nvPr/>
          </p:nvGrpSpPr>
          <p:grpSpPr>
            <a:xfrm>
              <a:off x="8390330" y="4499972"/>
              <a:ext cx="753670" cy="217066"/>
              <a:chOff x="238125" y="1829725"/>
              <a:chExt cx="7137025" cy="2055550"/>
            </a:xfrm>
          </p:grpSpPr>
          <p:sp>
            <p:nvSpPr>
              <p:cNvPr id="36" name="Google Shape;36;p3"/>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3"/>
            <p:cNvSpPr/>
            <p:nvPr/>
          </p:nvSpPr>
          <p:spPr>
            <a:xfrm flipH="1">
              <a:off x="275540"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6" y="-739607"/>
              <a:ext cx="7537238" cy="6697038"/>
              <a:chOff x="-6" y="-739607"/>
              <a:chExt cx="7537238" cy="6697038"/>
            </a:xfrm>
          </p:grpSpPr>
          <p:grpSp>
            <p:nvGrpSpPr>
              <p:cNvPr id="40" name="Google Shape;40;p3"/>
              <p:cNvGrpSpPr/>
              <p:nvPr/>
            </p:nvGrpSpPr>
            <p:grpSpPr>
              <a:xfrm>
                <a:off x="6035894" y="-739607"/>
                <a:ext cx="1501338" cy="1501338"/>
                <a:chOff x="4721450" y="-1195651"/>
                <a:chExt cx="1020000" cy="1020000"/>
              </a:xfrm>
            </p:grpSpPr>
            <p:sp>
              <p:nvSpPr>
                <p:cNvPr id="41" name="Google Shape;41;p3"/>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45;p3"/>
              <p:cNvGrpSpPr/>
              <p:nvPr/>
            </p:nvGrpSpPr>
            <p:grpSpPr>
              <a:xfrm>
                <a:off x="-6" y="4456093"/>
                <a:ext cx="1501338" cy="1501338"/>
                <a:chOff x="5255607" y="-642676"/>
                <a:chExt cx="1020000" cy="1020000"/>
              </a:xfrm>
            </p:grpSpPr>
            <p:sp>
              <p:nvSpPr>
                <p:cNvPr id="46" name="Google Shape;46;p3"/>
                <p:cNvSpPr/>
                <p:nvPr/>
              </p:nvSpPr>
              <p:spPr>
                <a:xfrm>
                  <a:off x="5255607" y="-642676"/>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5365435" y="-532847"/>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5455909" y="-442373"/>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5564818" y="-333464"/>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430"/>
        <p:cNvGrpSpPr/>
        <p:nvPr/>
      </p:nvGrpSpPr>
      <p:grpSpPr>
        <a:xfrm>
          <a:off x="0" y="0"/>
          <a:ext cx="0" cy="0"/>
          <a:chOff x="0" y="0"/>
          <a:chExt cx="0" cy="0"/>
        </a:xfrm>
      </p:grpSpPr>
      <p:grpSp>
        <p:nvGrpSpPr>
          <p:cNvPr id="431" name="Google Shape;431;p24"/>
          <p:cNvGrpSpPr/>
          <p:nvPr/>
        </p:nvGrpSpPr>
        <p:grpSpPr>
          <a:xfrm>
            <a:off x="-823782" y="155851"/>
            <a:ext cx="9774636" cy="5797934"/>
            <a:chOff x="-823782" y="155851"/>
            <a:chExt cx="9774636" cy="5797934"/>
          </a:xfrm>
        </p:grpSpPr>
        <p:grpSp>
          <p:nvGrpSpPr>
            <p:cNvPr id="432" name="Google Shape;432;p24"/>
            <p:cNvGrpSpPr/>
            <p:nvPr/>
          </p:nvGrpSpPr>
          <p:grpSpPr>
            <a:xfrm flipH="1">
              <a:off x="-823782" y="4414911"/>
              <a:ext cx="1538874" cy="1538874"/>
              <a:chOff x="4721450" y="-1195651"/>
              <a:chExt cx="1020000" cy="1020000"/>
            </a:xfrm>
          </p:grpSpPr>
          <p:sp>
            <p:nvSpPr>
              <p:cNvPr id="433" name="Google Shape;433;p2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7" name="Google Shape;437;p24"/>
            <p:cNvSpPr/>
            <p:nvPr/>
          </p:nvSpPr>
          <p:spPr>
            <a:xfrm flipH="1">
              <a:off x="87336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24"/>
            <p:cNvGrpSpPr/>
            <p:nvPr/>
          </p:nvGrpSpPr>
          <p:grpSpPr>
            <a:xfrm flipH="1">
              <a:off x="8814942" y="155851"/>
              <a:ext cx="54600" cy="758290"/>
              <a:chOff x="5739450" y="963476"/>
              <a:chExt cx="54600" cy="758290"/>
            </a:xfrm>
          </p:grpSpPr>
          <p:sp>
            <p:nvSpPr>
              <p:cNvPr id="439" name="Google Shape;439;p24"/>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24"/>
            <p:cNvGrpSpPr/>
            <p:nvPr/>
          </p:nvGrpSpPr>
          <p:grpSpPr>
            <a:xfrm flipH="1">
              <a:off x="0" y="155860"/>
              <a:ext cx="753670" cy="217066"/>
              <a:chOff x="238125" y="1829725"/>
              <a:chExt cx="7137025" cy="2055550"/>
            </a:xfrm>
          </p:grpSpPr>
          <p:sp>
            <p:nvSpPr>
              <p:cNvPr id="445" name="Google Shape;445;p2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0"/>
        <p:cNvGrpSpPr/>
        <p:nvPr/>
      </p:nvGrpSpPr>
      <p:grpSpPr>
        <a:xfrm>
          <a:off x="0" y="0"/>
          <a:ext cx="0" cy="0"/>
          <a:chOff x="0" y="0"/>
          <a:chExt cx="0" cy="0"/>
        </a:xfrm>
      </p:grpSpPr>
      <p:sp>
        <p:nvSpPr>
          <p:cNvPr id="51" name="Google Shape;5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2" name="Google Shape;52;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34343"/>
              </a:buClr>
              <a:buSzPts val="1400"/>
              <a:buChar char="●"/>
              <a:defRPr>
                <a:solidFill>
                  <a:srgbClr val="434343"/>
                </a:solidFill>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53" name="Google Shape;53;p4"/>
          <p:cNvGrpSpPr/>
          <p:nvPr/>
        </p:nvGrpSpPr>
        <p:grpSpPr>
          <a:xfrm>
            <a:off x="-785025" y="155851"/>
            <a:ext cx="9942017" cy="5797934"/>
            <a:chOff x="-785025" y="155851"/>
            <a:chExt cx="9942017" cy="5797934"/>
          </a:xfrm>
        </p:grpSpPr>
        <p:grpSp>
          <p:nvGrpSpPr>
            <p:cNvPr id="54" name="Google Shape;54;p4"/>
            <p:cNvGrpSpPr/>
            <p:nvPr/>
          </p:nvGrpSpPr>
          <p:grpSpPr>
            <a:xfrm>
              <a:off x="8403322" y="317935"/>
              <a:ext cx="753670" cy="217066"/>
              <a:chOff x="238125" y="1829725"/>
              <a:chExt cx="7137025" cy="2055550"/>
            </a:xfrm>
          </p:grpSpPr>
          <p:sp>
            <p:nvSpPr>
              <p:cNvPr id="55" name="Google Shape;55;p4"/>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4"/>
            <p:cNvSpPr/>
            <p:nvPr/>
          </p:nvSpPr>
          <p:spPr>
            <a:xfrm>
              <a:off x="8671538"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58;p4"/>
            <p:cNvGrpSpPr/>
            <p:nvPr/>
          </p:nvGrpSpPr>
          <p:grpSpPr>
            <a:xfrm>
              <a:off x="213650" y="155851"/>
              <a:ext cx="54600" cy="758290"/>
              <a:chOff x="5739450" y="963476"/>
              <a:chExt cx="54600" cy="758290"/>
            </a:xfrm>
          </p:grpSpPr>
          <p:sp>
            <p:nvSpPr>
              <p:cNvPr id="59" name="Google Shape;59;p4"/>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4"/>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4"/>
            <p:cNvGrpSpPr/>
            <p:nvPr/>
          </p:nvGrpSpPr>
          <p:grpSpPr>
            <a:xfrm>
              <a:off x="-785025" y="4414911"/>
              <a:ext cx="1538874" cy="1538874"/>
              <a:chOff x="4721450" y="-1195651"/>
              <a:chExt cx="1020000" cy="1020000"/>
            </a:xfrm>
          </p:grpSpPr>
          <p:sp>
            <p:nvSpPr>
              <p:cNvPr id="65" name="Google Shape;65;p4"/>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4"/>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4"/>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9"/>
        <p:cNvGrpSpPr/>
        <p:nvPr/>
      </p:nvGrpSpPr>
      <p:grpSpPr>
        <a:xfrm>
          <a:off x="0" y="0"/>
          <a:ext cx="0" cy="0"/>
          <a:chOff x="0" y="0"/>
          <a:chExt cx="0" cy="0"/>
        </a:xfrm>
      </p:grpSpPr>
      <p:sp>
        <p:nvSpPr>
          <p:cNvPr id="70" name="Google Shape;70;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5"/>
          <p:cNvSpPr txBox="1">
            <a:spLocks noGrp="1"/>
          </p:cNvSpPr>
          <p:nvPr>
            <p:ph type="subTitle" idx="1"/>
          </p:nvPr>
        </p:nvSpPr>
        <p:spPr>
          <a:xfrm>
            <a:off x="4225650" y="2254602"/>
            <a:ext cx="2805900" cy="14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2" name="Google Shape;72;p5"/>
          <p:cNvSpPr txBox="1">
            <a:spLocks noGrp="1"/>
          </p:cNvSpPr>
          <p:nvPr>
            <p:ph type="subTitle" idx="2"/>
          </p:nvPr>
        </p:nvSpPr>
        <p:spPr>
          <a:xfrm>
            <a:off x="720000" y="2254601"/>
            <a:ext cx="2738100" cy="146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3" name="Google Shape;73;p5"/>
          <p:cNvSpPr txBox="1">
            <a:spLocks noGrp="1"/>
          </p:cNvSpPr>
          <p:nvPr>
            <p:ph type="subTitle" idx="3"/>
          </p:nvPr>
        </p:nvSpPr>
        <p:spPr>
          <a:xfrm>
            <a:off x="720000" y="1771900"/>
            <a:ext cx="27381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4" name="Google Shape;74;p5"/>
          <p:cNvSpPr txBox="1">
            <a:spLocks noGrp="1"/>
          </p:cNvSpPr>
          <p:nvPr>
            <p:ph type="subTitle" idx="4"/>
          </p:nvPr>
        </p:nvSpPr>
        <p:spPr>
          <a:xfrm>
            <a:off x="4225650" y="1771900"/>
            <a:ext cx="2805900" cy="5589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b="1">
                <a:solidFill>
                  <a:schemeClr val="dk1"/>
                </a:solidFill>
                <a:latin typeface="Sora"/>
                <a:ea typeface="Sora"/>
                <a:cs typeface="Sora"/>
                <a:sym typeface="Sora"/>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75" name="Google Shape;75;p5"/>
          <p:cNvGrpSpPr/>
          <p:nvPr/>
        </p:nvGrpSpPr>
        <p:grpSpPr>
          <a:xfrm>
            <a:off x="10" y="-827760"/>
            <a:ext cx="9906664" cy="5706586"/>
            <a:chOff x="10" y="-827760"/>
            <a:chExt cx="9906664" cy="5706586"/>
          </a:xfrm>
        </p:grpSpPr>
        <p:grpSp>
          <p:nvGrpSpPr>
            <p:cNvPr id="76" name="Google Shape;76;p5"/>
            <p:cNvGrpSpPr/>
            <p:nvPr/>
          </p:nvGrpSpPr>
          <p:grpSpPr>
            <a:xfrm flipH="1">
              <a:off x="8216534" y="-827760"/>
              <a:ext cx="1690140" cy="1690140"/>
              <a:chOff x="4721450" y="-1195651"/>
              <a:chExt cx="1020000" cy="1020000"/>
            </a:xfrm>
          </p:grpSpPr>
          <p:sp>
            <p:nvSpPr>
              <p:cNvPr id="77" name="Google Shape;77;p5"/>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81;p5"/>
            <p:cNvGrpSpPr/>
            <p:nvPr/>
          </p:nvGrpSpPr>
          <p:grpSpPr>
            <a:xfrm>
              <a:off x="10" y="4661760"/>
              <a:ext cx="753670" cy="217066"/>
              <a:chOff x="238125" y="1829725"/>
              <a:chExt cx="7137025" cy="2055550"/>
            </a:xfrm>
          </p:grpSpPr>
          <p:sp>
            <p:nvSpPr>
              <p:cNvPr id="82" name="Google Shape;82;p5"/>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5"/>
            <p:cNvSpPr/>
            <p:nvPr/>
          </p:nvSpPr>
          <p:spPr>
            <a:xfrm>
              <a:off x="163550" y="227825"/>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5"/>
            <p:cNvGrpSpPr/>
            <p:nvPr/>
          </p:nvGrpSpPr>
          <p:grpSpPr>
            <a:xfrm>
              <a:off x="8828625" y="4120526"/>
              <a:ext cx="54600" cy="758290"/>
              <a:chOff x="5739450" y="963476"/>
              <a:chExt cx="54600" cy="758290"/>
            </a:xfrm>
          </p:grpSpPr>
          <p:sp>
            <p:nvSpPr>
              <p:cNvPr id="86" name="Google Shape;86;p5"/>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3" name="Google Shape;93;p6"/>
          <p:cNvGrpSpPr/>
          <p:nvPr/>
        </p:nvGrpSpPr>
        <p:grpSpPr>
          <a:xfrm>
            <a:off x="10" y="-594932"/>
            <a:ext cx="9672122" cy="5312044"/>
            <a:chOff x="10" y="-594932"/>
            <a:chExt cx="9672122" cy="5312044"/>
          </a:xfrm>
        </p:grpSpPr>
        <p:grpSp>
          <p:nvGrpSpPr>
            <p:cNvPr id="94" name="Google Shape;94;p6"/>
            <p:cNvGrpSpPr/>
            <p:nvPr/>
          </p:nvGrpSpPr>
          <p:grpSpPr>
            <a:xfrm>
              <a:off x="8170794" y="-594932"/>
              <a:ext cx="1501338" cy="1501338"/>
              <a:chOff x="4721450" y="-1195651"/>
              <a:chExt cx="1020000" cy="1020000"/>
            </a:xfrm>
          </p:grpSpPr>
          <p:sp>
            <p:nvSpPr>
              <p:cNvPr id="95" name="Google Shape;95;p6"/>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6"/>
            <p:cNvGrpSpPr/>
            <p:nvPr/>
          </p:nvGrpSpPr>
          <p:grpSpPr>
            <a:xfrm>
              <a:off x="10" y="227960"/>
              <a:ext cx="753670" cy="217066"/>
              <a:chOff x="238125" y="1829725"/>
              <a:chExt cx="7137025" cy="2055550"/>
            </a:xfrm>
          </p:grpSpPr>
          <p:sp>
            <p:nvSpPr>
              <p:cNvPr id="100" name="Google Shape;100;p6"/>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6"/>
            <p:cNvSpPr/>
            <p:nvPr/>
          </p:nvSpPr>
          <p:spPr>
            <a:xfrm>
              <a:off x="268238" y="44999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7"/>
          <p:cNvSpPr txBox="1">
            <a:spLocks noGrp="1"/>
          </p:cNvSpPr>
          <p:nvPr>
            <p:ph type="title"/>
          </p:nvPr>
        </p:nvSpPr>
        <p:spPr>
          <a:xfrm>
            <a:off x="715088" y="1021350"/>
            <a:ext cx="41553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5" name="Google Shape;105;p7"/>
          <p:cNvSpPr txBox="1">
            <a:spLocks noGrp="1"/>
          </p:cNvSpPr>
          <p:nvPr>
            <p:ph type="body" idx="1"/>
          </p:nvPr>
        </p:nvSpPr>
        <p:spPr>
          <a:xfrm>
            <a:off x="715088" y="1594050"/>
            <a:ext cx="4155300" cy="25281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106" name="Google Shape;106;p7"/>
          <p:cNvSpPr>
            <a:spLocks noGrp="1"/>
          </p:cNvSpPr>
          <p:nvPr>
            <p:ph type="pic" idx="2"/>
          </p:nvPr>
        </p:nvSpPr>
        <p:spPr>
          <a:xfrm>
            <a:off x="5280401" y="914400"/>
            <a:ext cx="3072300" cy="3314700"/>
          </a:xfrm>
          <a:prstGeom prst="roundRect">
            <a:avLst>
              <a:gd name="adj" fmla="val 16667"/>
            </a:avLst>
          </a:prstGeom>
          <a:noFill/>
          <a:ln>
            <a:noFill/>
          </a:ln>
        </p:spPr>
      </p:sp>
      <p:grpSp>
        <p:nvGrpSpPr>
          <p:cNvPr id="107" name="Google Shape;107;p7"/>
          <p:cNvGrpSpPr/>
          <p:nvPr/>
        </p:nvGrpSpPr>
        <p:grpSpPr>
          <a:xfrm>
            <a:off x="0" y="-1003864"/>
            <a:ext cx="9770204" cy="6806799"/>
            <a:chOff x="0" y="-1003864"/>
            <a:chExt cx="9770204" cy="6806799"/>
          </a:xfrm>
        </p:grpSpPr>
        <p:grpSp>
          <p:nvGrpSpPr>
            <p:cNvPr id="108" name="Google Shape;108;p7"/>
            <p:cNvGrpSpPr/>
            <p:nvPr/>
          </p:nvGrpSpPr>
          <p:grpSpPr>
            <a:xfrm>
              <a:off x="3387293" y="-1003864"/>
              <a:ext cx="6382911" cy="6806799"/>
              <a:chOff x="3387293" y="-1003864"/>
              <a:chExt cx="6382911" cy="6806799"/>
            </a:xfrm>
          </p:grpSpPr>
          <p:grpSp>
            <p:nvGrpSpPr>
              <p:cNvPr id="109" name="Google Shape;109;p7"/>
              <p:cNvGrpSpPr/>
              <p:nvPr/>
            </p:nvGrpSpPr>
            <p:grpSpPr>
              <a:xfrm flipH="1">
                <a:off x="3387293" y="-1003864"/>
                <a:ext cx="1538874" cy="1538874"/>
                <a:chOff x="1807020" y="-2814976"/>
                <a:chExt cx="1020000" cy="1020000"/>
              </a:xfrm>
            </p:grpSpPr>
            <p:sp>
              <p:nvSpPr>
                <p:cNvPr id="110" name="Google Shape;110;p7"/>
                <p:cNvSpPr/>
                <p:nvPr/>
              </p:nvSpPr>
              <p:spPr>
                <a:xfrm>
                  <a:off x="1807020" y="-2814976"/>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7"/>
                <p:cNvSpPr/>
                <p:nvPr/>
              </p:nvSpPr>
              <p:spPr>
                <a:xfrm>
                  <a:off x="1916849" y="-2705147"/>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7"/>
                <p:cNvSpPr/>
                <p:nvPr/>
              </p:nvSpPr>
              <p:spPr>
                <a:xfrm>
                  <a:off x="2007323" y="-2614674"/>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116232" y="-2505764"/>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7"/>
              <p:cNvGrpSpPr/>
              <p:nvPr/>
            </p:nvGrpSpPr>
            <p:grpSpPr>
              <a:xfrm flipH="1">
                <a:off x="8231330" y="4264061"/>
                <a:ext cx="1538874" cy="1538874"/>
                <a:chOff x="4721450" y="-1195651"/>
                <a:chExt cx="1020000" cy="1020000"/>
              </a:xfrm>
            </p:grpSpPr>
            <p:sp>
              <p:nvSpPr>
                <p:cNvPr id="115" name="Google Shape;115;p7"/>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7"/>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 name="Google Shape;119;p7"/>
            <p:cNvGrpSpPr/>
            <p:nvPr/>
          </p:nvGrpSpPr>
          <p:grpSpPr>
            <a:xfrm flipH="1">
              <a:off x="0" y="227960"/>
              <a:ext cx="753670" cy="217066"/>
              <a:chOff x="238125" y="1829725"/>
              <a:chExt cx="7137025" cy="2055550"/>
            </a:xfrm>
          </p:grpSpPr>
          <p:sp>
            <p:nvSpPr>
              <p:cNvPr id="120" name="Google Shape;120;p7"/>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7"/>
            <p:cNvSpPr/>
            <p:nvPr/>
          </p:nvSpPr>
          <p:spPr>
            <a:xfrm flipH="1">
              <a:off x="268254" y="469166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oogle Shape;123;p7"/>
            <p:cNvGrpSpPr/>
            <p:nvPr/>
          </p:nvGrpSpPr>
          <p:grpSpPr>
            <a:xfrm flipH="1">
              <a:off x="8764667" y="155851"/>
              <a:ext cx="54600" cy="758290"/>
              <a:chOff x="5739450" y="963476"/>
              <a:chExt cx="54600" cy="758290"/>
            </a:xfrm>
          </p:grpSpPr>
          <p:sp>
            <p:nvSpPr>
              <p:cNvPr id="124" name="Google Shape;124;p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9"/>
        <p:cNvGrpSpPr/>
        <p:nvPr/>
      </p:nvGrpSpPr>
      <p:grpSpPr>
        <a:xfrm>
          <a:off x="0" y="0"/>
          <a:ext cx="0" cy="0"/>
          <a:chOff x="0" y="0"/>
          <a:chExt cx="0" cy="0"/>
        </a:xfrm>
      </p:grpSpPr>
      <p:sp>
        <p:nvSpPr>
          <p:cNvPr id="130" name="Google Shape;13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a:endParaRPr/>
          </a:p>
        </p:txBody>
      </p:sp>
      <p:grpSp>
        <p:nvGrpSpPr>
          <p:cNvPr id="131" name="Google Shape;131;p8"/>
          <p:cNvGrpSpPr/>
          <p:nvPr/>
        </p:nvGrpSpPr>
        <p:grpSpPr>
          <a:xfrm>
            <a:off x="-716406" y="-739607"/>
            <a:ext cx="10527938" cy="6700913"/>
            <a:chOff x="-716406" y="-739607"/>
            <a:chExt cx="10527938" cy="6700913"/>
          </a:xfrm>
        </p:grpSpPr>
        <p:grpSp>
          <p:nvGrpSpPr>
            <p:cNvPr id="132" name="Google Shape;132;p8"/>
            <p:cNvGrpSpPr/>
            <p:nvPr/>
          </p:nvGrpSpPr>
          <p:grpSpPr>
            <a:xfrm>
              <a:off x="8390330" y="941797"/>
              <a:ext cx="753670" cy="217066"/>
              <a:chOff x="8390330" y="2033897"/>
              <a:chExt cx="753670" cy="217066"/>
            </a:xfrm>
          </p:grpSpPr>
          <p:sp>
            <p:nvSpPr>
              <p:cNvPr id="133" name="Google Shape;133;p8"/>
              <p:cNvSpPr/>
              <p:nvPr/>
            </p:nvSpPr>
            <p:spPr>
              <a:xfrm>
                <a:off x="8390330" y="2033897"/>
                <a:ext cx="753670" cy="99689"/>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8390330" y="2151274"/>
                <a:ext cx="753670" cy="99689"/>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11738" y="3678047"/>
              <a:ext cx="753670" cy="217066"/>
              <a:chOff x="8390330" y="2033897"/>
              <a:chExt cx="753670" cy="217066"/>
            </a:xfrm>
          </p:grpSpPr>
          <p:sp>
            <p:nvSpPr>
              <p:cNvPr id="136" name="Google Shape;136;p8"/>
              <p:cNvSpPr/>
              <p:nvPr/>
            </p:nvSpPr>
            <p:spPr>
              <a:xfrm>
                <a:off x="8390330" y="2033897"/>
                <a:ext cx="753670" cy="99689"/>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8390330" y="2151274"/>
                <a:ext cx="753670" cy="99689"/>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716406" y="-739607"/>
              <a:ext cx="10527938" cy="6700913"/>
              <a:chOff x="-716406" y="-739607"/>
              <a:chExt cx="10527938" cy="6700913"/>
            </a:xfrm>
          </p:grpSpPr>
          <p:grpSp>
            <p:nvGrpSpPr>
              <p:cNvPr id="139" name="Google Shape;139;p8"/>
              <p:cNvGrpSpPr/>
              <p:nvPr/>
            </p:nvGrpSpPr>
            <p:grpSpPr>
              <a:xfrm>
                <a:off x="-716406" y="-739607"/>
                <a:ext cx="1501338" cy="1501338"/>
                <a:chOff x="4721450" y="-1195651"/>
                <a:chExt cx="1020000" cy="1020000"/>
              </a:xfrm>
            </p:grpSpPr>
            <p:sp>
              <p:nvSpPr>
                <p:cNvPr id="140" name="Google Shape;140;p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44;p8"/>
              <p:cNvGrpSpPr/>
              <p:nvPr/>
            </p:nvGrpSpPr>
            <p:grpSpPr>
              <a:xfrm>
                <a:off x="8310194" y="4459968"/>
                <a:ext cx="1501338" cy="1501338"/>
                <a:chOff x="4721450" y="-1195651"/>
                <a:chExt cx="1020000" cy="1020000"/>
              </a:xfrm>
            </p:grpSpPr>
            <p:sp>
              <p:nvSpPr>
                <p:cNvPr id="145" name="Google Shape;145;p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49"/>
        <p:cNvGrpSpPr/>
        <p:nvPr/>
      </p:nvGrpSpPr>
      <p:grpSpPr>
        <a:xfrm>
          <a:off x="0" y="0"/>
          <a:ext cx="0" cy="0"/>
          <a:chOff x="0" y="0"/>
          <a:chExt cx="0" cy="0"/>
        </a:xfrm>
      </p:grpSpPr>
      <p:grpSp>
        <p:nvGrpSpPr>
          <p:cNvPr id="150" name="Google Shape;150;p9"/>
          <p:cNvGrpSpPr/>
          <p:nvPr/>
        </p:nvGrpSpPr>
        <p:grpSpPr>
          <a:xfrm>
            <a:off x="-786231" y="-739607"/>
            <a:ext cx="9930231" cy="6849438"/>
            <a:chOff x="-786231" y="-739607"/>
            <a:chExt cx="9930231" cy="6849438"/>
          </a:xfrm>
        </p:grpSpPr>
        <p:grpSp>
          <p:nvGrpSpPr>
            <p:cNvPr id="151" name="Google Shape;151;p9"/>
            <p:cNvGrpSpPr/>
            <p:nvPr/>
          </p:nvGrpSpPr>
          <p:grpSpPr>
            <a:xfrm>
              <a:off x="6035894" y="-739607"/>
              <a:ext cx="1501338" cy="1501338"/>
              <a:chOff x="4721450" y="-1195651"/>
              <a:chExt cx="1020000" cy="1020000"/>
            </a:xfrm>
          </p:grpSpPr>
          <p:sp>
            <p:nvSpPr>
              <p:cNvPr id="152" name="Google Shape;152;p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 name="Google Shape;156;p9"/>
            <p:cNvGrpSpPr/>
            <p:nvPr/>
          </p:nvGrpSpPr>
          <p:grpSpPr>
            <a:xfrm>
              <a:off x="8390330" y="4499972"/>
              <a:ext cx="753670" cy="217066"/>
              <a:chOff x="238125" y="1829725"/>
              <a:chExt cx="7137025" cy="2055550"/>
            </a:xfrm>
          </p:grpSpPr>
          <p:sp>
            <p:nvSpPr>
              <p:cNvPr id="157" name="Google Shape;157;p9"/>
              <p:cNvSpPr/>
              <p:nvPr/>
            </p:nvSpPr>
            <p:spPr>
              <a:xfrm>
                <a:off x="238125" y="1829725"/>
                <a:ext cx="7137025" cy="944025"/>
              </a:xfrm>
              <a:custGeom>
                <a:avLst/>
                <a:gdLst/>
                <a:ahLst/>
                <a:cxnLst/>
                <a:rect l="l" t="t" r="r" b="b"/>
                <a:pathLst>
                  <a:path w="285481" h="37761" extrusionOk="0">
                    <a:moveTo>
                      <a:pt x="86373" y="37761"/>
                    </a:moveTo>
                    <a:lnTo>
                      <a:pt x="58203" y="7432"/>
                    </a:lnTo>
                    <a:lnTo>
                      <a:pt x="30024" y="37761"/>
                    </a:lnTo>
                    <a:lnTo>
                      <a:pt x="0" y="5439"/>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39"/>
                    </a:lnTo>
                    <a:lnTo>
                      <a:pt x="255430" y="37752"/>
                    </a:lnTo>
                    <a:lnTo>
                      <a:pt x="227234" y="7423"/>
                    </a:lnTo>
                    <a:lnTo>
                      <a:pt x="199063" y="37752"/>
                    </a:lnTo>
                    <a:lnTo>
                      <a:pt x="170876" y="7423"/>
                    </a:lnTo>
                    <a:lnTo>
                      <a:pt x="142705" y="37761"/>
                    </a:lnTo>
                    <a:lnTo>
                      <a:pt x="114535" y="743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238125" y="2941250"/>
                <a:ext cx="7137025" cy="944025"/>
              </a:xfrm>
              <a:custGeom>
                <a:avLst/>
                <a:gdLst/>
                <a:ahLst/>
                <a:cxnLst/>
                <a:rect l="l" t="t" r="r" b="b"/>
                <a:pathLst>
                  <a:path w="285481" h="37761" extrusionOk="0">
                    <a:moveTo>
                      <a:pt x="86373" y="37761"/>
                    </a:moveTo>
                    <a:lnTo>
                      <a:pt x="58203" y="7433"/>
                    </a:lnTo>
                    <a:lnTo>
                      <a:pt x="30024" y="37761"/>
                    </a:lnTo>
                    <a:lnTo>
                      <a:pt x="0" y="5440"/>
                    </a:lnTo>
                    <a:lnTo>
                      <a:pt x="3699" y="1993"/>
                    </a:lnTo>
                    <a:lnTo>
                      <a:pt x="30024" y="30329"/>
                    </a:lnTo>
                    <a:lnTo>
                      <a:pt x="58203" y="0"/>
                    </a:lnTo>
                    <a:lnTo>
                      <a:pt x="86373" y="30329"/>
                    </a:lnTo>
                    <a:lnTo>
                      <a:pt x="114535" y="0"/>
                    </a:lnTo>
                    <a:lnTo>
                      <a:pt x="142705" y="30329"/>
                    </a:lnTo>
                    <a:lnTo>
                      <a:pt x="170876" y="0"/>
                    </a:lnTo>
                    <a:lnTo>
                      <a:pt x="199063" y="30329"/>
                    </a:lnTo>
                    <a:lnTo>
                      <a:pt x="227234" y="0"/>
                    </a:lnTo>
                    <a:lnTo>
                      <a:pt x="255430" y="30329"/>
                    </a:lnTo>
                    <a:lnTo>
                      <a:pt x="281773" y="1993"/>
                    </a:lnTo>
                    <a:lnTo>
                      <a:pt x="285480" y="5440"/>
                    </a:lnTo>
                    <a:lnTo>
                      <a:pt x="255430" y="37752"/>
                    </a:lnTo>
                    <a:lnTo>
                      <a:pt x="227234" y="7424"/>
                    </a:lnTo>
                    <a:lnTo>
                      <a:pt x="199063" y="37752"/>
                    </a:lnTo>
                    <a:lnTo>
                      <a:pt x="170876" y="7424"/>
                    </a:lnTo>
                    <a:lnTo>
                      <a:pt x="142705" y="37761"/>
                    </a:lnTo>
                    <a:lnTo>
                      <a:pt x="114535" y="743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59;p9"/>
            <p:cNvSpPr/>
            <p:nvPr/>
          </p:nvSpPr>
          <p:spPr>
            <a:xfrm flipH="1">
              <a:off x="275540" y="227813"/>
              <a:ext cx="217200" cy="217200"/>
            </a:xfrm>
            <a:prstGeom prst="mathPlus">
              <a:avLst>
                <a:gd name="adj1" fmla="val 2352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9"/>
            <p:cNvGrpSpPr/>
            <p:nvPr/>
          </p:nvGrpSpPr>
          <p:grpSpPr>
            <a:xfrm>
              <a:off x="-786231" y="4608493"/>
              <a:ext cx="1501338" cy="1501338"/>
              <a:chOff x="4721450" y="-1195651"/>
              <a:chExt cx="1020000" cy="1020000"/>
            </a:xfrm>
          </p:grpSpPr>
          <p:sp>
            <p:nvSpPr>
              <p:cNvPr id="161" name="Google Shape;161;p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65" name="Google Shape;165;p9"/>
          <p:cNvSpPr txBox="1">
            <a:spLocks noGrp="1"/>
          </p:cNvSpPr>
          <p:nvPr>
            <p:ph type="title"/>
          </p:nvPr>
        </p:nvSpPr>
        <p:spPr>
          <a:xfrm>
            <a:off x="2201850" y="2042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6" name="Google Shape;166;p9"/>
          <p:cNvSpPr txBox="1">
            <a:spLocks noGrp="1"/>
          </p:cNvSpPr>
          <p:nvPr>
            <p:ph type="subTitle" idx="1"/>
          </p:nvPr>
        </p:nvSpPr>
        <p:spPr>
          <a:xfrm>
            <a:off x="2201925" y="2885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67"/>
        <p:cNvGrpSpPr/>
        <p:nvPr/>
      </p:nvGrpSpPr>
      <p:grpSpPr>
        <a:xfrm>
          <a:off x="0" y="0"/>
          <a:ext cx="0" cy="0"/>
          <a:chOff x="0" y="0"/>
          <a:chExt cx="0" cy="0"/>
        </a:xfrm>
      </p:grpSpPr>
      <p:sp>
        <p:nvSpPr>
          <p:cNvPr id="168" name="Google Shape;168;p10"/>
          <p:cNvSpPr>
            <a:spLocks noGrp="1"/>
          </p:cNvSpPr>
          <p:nvPr>
            <p:ph type="pic" idx="2"/>
          </p:nvPr>
        </p:nvSpPr>
        <p:spPr>
          <a:xfrm>
            <a:off x="-6875" y="0"/>
            <a:ext cx="9144000" cy="5157300"/>
          </a:xfrm>
          <a:prstGeom prst="rect">
            <a:avLst/>
          </a:prstGeom>
          <a:noFill/>
          <a:ln>
            <a:noFill/>
          </a:ln>
        </p:spPr>
      </p:sp>
      <p:sp>
        <p:nvSpPr>
          <p:cNvPr id="169" name="Google Shape;169;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Sora"/>
              <a:buNone/>
              <a:defRPr sz="3000" b="1">
                <a:solidFill>
                  <a:schemeClr val="dk1"/>
                </a:solidFill>
                <a:latin typeface="Sora"/>
                <a:ea typeface="Sora"/>
                <a:cs typeface="Sora"/>
                <a:sym typeface="Sora"/>
              </a:defRPr>
            </a:lvl1pPr>
            <a:lvl2pPr lvl="1"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2pPr>
            <a:lvl3pPr lvl="2"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3pPr>
            <a:lvl4pPr lvl="3"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4pPr>
            <a:lvl5pPr lvl="4"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5pPr>
            <a:lvl6pPr lvl="5"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6pPr>
            <a:lvl7pPr lvl="6"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7pPr>
            <a:lvl8pPr lvl="7"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8pPr>
            <a:lvl9pPr lvl="8" rtl="0">
              <a:spcBef>
                <a:spcPts val="0"/>
              </a:spcBef>
              <a:spcAft>
                <a:spcPts val="0"/>
              </a:spcAft>
              <a:buClr>
                <a:schemeClr val="dk1"/>
              </a:buClr>
              <a:buSzPts val="3500"/>
              <a:buFont typeface="Sora"/>
              <a:buNone/>
              <a:defRPr sz="3500">
                <a:solidFill>
                  <a:schemeClr val="dk1"/>
                </a:solidFill>
                <a:latin typeface="Sora"/>
                <a:ea typeface="Sora"/>
                <a:cs typeface="Sora"/>
                <a:sym typeface="Sora"/>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1pPr>
            <a:lvl2pPr marL="914400" lvl="1"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2pPr>
            <a:lvl3pPr marL="1371600" lvl="2"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3pPr>
            <a:lvl4pPr marL="1828800" lvl="3"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4pPr>
            <a:lvl5pPr marL="2286000" lvl="4"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5pPr>
            <a:lvl6pPr marL="2743200" lvl="5"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6pPr>
            <a:lvl7pPr marL="3200400" lvl="6"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7pPr>
            <a:lvl8pPr marL="3657600" lvl="7"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8pPr>
            <a:lvl9pPr marL="4114800" lvl="8" indent="-304800">
              <a:lnSpc>
                <a:spcPct val="100000"/>
              </a:lnSpc>
              <a:spcBef>
                <a:spcPts val="0"/>
              </a:spcBef>
              <a:spcAft>
                <a:spcPts val="0"/>
              </a:spcAft>
              <a:buClr>
                <a:schemeClr val="dk1"/>
              </a:buClr>
              <a:buSzPts val="1200"/>
              <a:buFont typeface="Work Sans"/>
              <a:buChar char="■"/>
              <a:defRPr sz="1200">
                <a:solidFill>
                  <a:schemeClr val="dk1"/>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9" r:id="rId19"/>
    <p:sldLayoutId id="2147483670"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456"/>
        <p:cNvGrpSpPr/>
        <p:nvPr/>
      </p:nvGrpSpPr>
      <p:grpSpPr>
        <a:xfrm>
          <a:off x="0" y="0"/>
          <a:ext cx="0" cy="0"/>
          <a:chOff x="0" y="0"/>
          <a:chExt cx="0" cy="0"/>
        </a:xfrm>
      </p:grpSpPr>
      <p:sp>
        <p:nvSpPr>
          <p:cNvPr id="457" name="Google Shape;457;p28"/>
          <p:cNvSpPr/>
          <p:nvPr/>
        </p:nvSpPr>
        <p:spPr>
          <a:xfrm>
            <a:off x="5726200" y="1146750"/>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28"/>
          <p:cNvPicPr preferRelativeResize="0"/>
          <p:nvPr/>
        </p:nvPicPr>
        <p:blipFill rotWithShape="1">
          <a:blip r:embed="rId3">
            <a:alphaModFix/>
          </a:blip>
          <a:srcRect t="15898" b="9530"/>
          <a:stretch/>
        </p:blipFill>
        <p:spPr>
          <a:xfrm>
            <a:off x="5763677" y="1569943"/>
            <a:ext cx="2627696" cy="2003615"/>
          </a:xfrm>
          <a:prstGeom prst="rect">
            <a:avLst/>
          </a:prstGeom>
          <a:noFill/>
          <a:ln>
            <a:noFill/>
          </a:ln>
        </p:spPr>
      </p:pic>
      <p:sp>
        <p:nvSpPr>
          <p:cNvPr id="459" name="Google Shape;459;p28"/>
          <p:cNvSpPr txBox="1">
            <a:spLocks noGrp="1"/>
          </p:cNvSpPr>
          <p:nvPr>
            <p:ph type="ctrTitle"/>
          </p:nvPr>
        </p:nvSpPr>
        <p:spPr>
          <a:xfrm>
            <a:off x="715100" y="1184525"/>
            <a:ext cx="4748700" cy="2169000"/>
          </a:xfrm>
          <a:prstGeom prst="rect">
            <a:avLst/>
          </a:prstGeom>
        </p:spPr>
        <p:txBody>
          <a:bodyPr spcFirstLastPara="1" wrap="square" lIns="91425" tIns="91425" rIns="91425" bIns="91425" anchor="b" anchorCtr="0">
            <a:noAutofit/>
          </a:bodyPr>
          <a:lstStyle/>
          <a:p>
            <a:pPr lvl="0"/>
            <a:r>
              <a:rPr lang="en" sz="3800" dirty="0" smtClean="0">
                <a:solidFill>
                  <a:schemeClr val="dk2"/>
                </a:solidFill>
              </a:rPr>
              <a:t>Hepatitis </a:t>
            </a:r>
            <a:r>
              <a:rPr lang="en" sz="3800" dirty="0">
                <a:solidFill>
                  <a:schemeClr val="dk2"/>
                </a:solidFill>
              </a:rPr>
              <a:t>C</a:t>
            </a:r>
            <a:r>
              <a:rPr lang="en" sz="3800" dirty="0" smtClean="0"/>
              <a:t> Detection Using Machine Learning</a:t>
            </a:r>
            <a:endParaRPr sz="3800" dirty="0">
              <a:solidFill>
                <a:schemeClr val="dk2"/>
              </a:solidFill>
            </a:endParaRPr>
          </a:p>
        </p:txBody>
      </p:sp>
      <p:sp>
        <p:nvSpPr>
          <p:cNvPr id="460" name="Google Shape;460;p28"/>
          <p:cNvSpPr txBox="1">
            <a:spLocks noGrp="1"/>
          </p:cNvSpPr>
          <p:nvPr>
            <p:ph type="subTitle" idx="1"/>
          </p:nvPr>
        </p:nvSpPr>
        <p:spPr>
          <a:xfrm>
            <a:off x="4097783" y="4270584"/>
            <a:ext cx="4748700" cy="484800"/>
          </a:xfrm>
          <a:prstGeom prst="rect">
            <a:avLst/>
          </a:prstGeom>
        </p:spPr>
        <p:txBody>
          <a:bodyPr spcFirstLastPara="1" wrap="square" lIns="91425" tIns="91425" rIns="91425" bIns="91425" anchor="t" anchorCtr="0">
            <a:noAutofit/>
          </a:bodyPr>
          <a:lstStyle/>
          <a:p>
            <a:pPr lvl="0" algn="ctr"/>
            <a:r>
              <a:rPr lang="en-IN" sz="1400" dirty="0" err="1"/>
              <a:t>Livya</a:t>
            </a:r>
            <a:r>
              <a:rPr lang="en-IN" sz="1400" dirty="0"/>
              <a:t> </a:t>
            </a:r>
            <a:r>
              <a:rPr lang="en-IN" sz="1400" dirty="0" err="1"/>
              <a:t>Eldho</a:t>
            </a:r>
            <a:endParaRPr lang="en-IN" sz="1400" dirty="0"/>
          </a:p>
          <a:p>
            <a:pPr lvl="0" algn="ctr"/>
            <a:r>
              <a:rPr lang="en-IN" sz="1400" dirty="0"/>
              <a:t>S3 MCA</a:t>
            </a:r>
          </a:p>
          <a:p>
            <a:pPr lvl="0" algn="ctr"/>
            <a:r>
              <a:rPr lang="en-IN" sz="1400" dirty="0"/>
              <a:t>MAC23MCA-2036</a:t>
            </a:r>
          </a:p>
          <a:p>
            <a:pPr marL="0" lvl="0" indent="0" algn="l" rtl="0">
              <a:spcBef>
                <a:spcPts val="0"/>
              </a:spcBef>
              <a:spcAft>
                <a:spcPts val="0"/>
              </a:spcAft>
              <a:buNone/>
            </a:pP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51436" y="364565"/>
            <a:ext cx="7733552" cy="2013017"/>
          </a:xfrm>
        </p:spPr>
        <p:txBody>
          <a:bodyPr/>
          <a:lstStyle/>
          <a:p>
            <a:pPr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The proposed IHSDS was trained and validated using the dataset and shows 98.89% and 94.44%  precision during training and validation phases, respectively. </a:t>
            </a:r>
            <a:endParaRPr lang="en-IN" sz="1400" dirty="0" smtClean="0">
              <a:latin typeface="Arial" panose="020B0604020202020204" pitchFamily="34" charset="0"/>
              <a:cs typeface="Arial" panose="020B0604020202020204" pitchFamily="34" charset="0"/>
            </a:endParaRPr>
          </a:p>
          <a:p>
            <a:pPr algn="l">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The </a:t>
            </a:r>
            <a:r>
              <a:rPr lang="en-IN" sz="1400" dirty="0">
                <a:latin typeface="Arial" panose="020B0604020202020204" pitchFamily="34" charset="0"/>
                <a:cs typeface="Arial" panose="020B0604020202020204" pitchFamily="34" charset="0"/>
              </a:rPr>
              <a:t>validation precision value </a:t>
            </a:r>
            <a:r>
              <a:rPr lang="en-IN" sz="1400" dirty="0" smtClean="0">
                <a:latin typeface="Arial" panose="020B0604020202020204" pitchFamily="34" charset="0"/>
                <a:cs typeface="Arial" panose="020B0604020202020204" pitchFamily="34" charset="0"/>
              </a:rPr>
              <a:t>of other methods </a:t>
            </a:r>
            <a:r>
              <a:rPr lang="en-IN" sz="1400" dirty="0">
                <a:latin typeface="Arial" panose="020B0604020202020204" pitchFamily="34" charset="0"/>
                <a:cs typeface="Arial" panose="020B0604020202020204" pitchFamily="34" charset="0"/>
              </a:rPr>
              <a:t>is  compared with the proposed model to state that the results provided by the proposed IHSDS empowered with machine learning are better than the results provided by </a:t>
            </a:r>
            <a:r>
              <a:rPr lang="en-IN" sz="1400" dirty="0" smtClean="0">
                <a:latin typeface="Arial" panose="020B0604020202020204" pitchFamily="34" charset="0"/>
                <a:cs typeface="Arial" panose="020B0604020202020204" pitchFamily="34" charset="0"/>
              </a:rPr>
              <a:t>other </a:t>
            </a:r>
            <a:r>
              <a:rPr lang="en-IN" sz="1400" dirty="0">
                <a:latin typeface="Arial" panose="020B0604020202020204" pitchFamily="34" charset="0"/>
                <a:cs typeface="Arial" panose="020B0604020202020204" pitchFamily="34" charset="0"/>
              </a:rPr>
              <a:t>proposed </a:t>
            </a:r>
            <a:r>
              <a:rPr lang="en-IN" sz="1400" dirty="0" smtClean="0">
                <a:latin typeface="Arial" panose="020B0604020202020204" pitchFamily="34" charset="0"/>
                <a:cs typeface="Arial" panose="020B0604020202020204" pitchFamily="34" charset="0"/>
              </a:rPr>
              <a:t>methods (RF,SVM,LR) </a:t>
            </a:r>
            <a:r>
              <a:rPr lang="en-IN" sz="1400" dirty="0">
                <a:latin typeface="Arial" panose="020B0604020202020204" pitchFamily="34" charset="0"/>
                <a:cs typeface="Arial" panose="020B0604020202020204" pitchFamily="34" charset="0"/>
              </a:rPr>
              <a:t>with regard to precision.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436" y="2377582"/>
            <a:ext cx="7733552" cy="2360571"/>
          </a:xfrm>
          <a:prstGeom prst="rect">
            <a:avLst/>
          </a:prstGeom>
          <a:noFill/>
        </p:spPr>
      </p:pic>
      <p:sp useBgFill="1">
        <p:nvSpPr>
          <p:cNvPr id="2" name="TextBox 1"/>
          <p:cNvSpPr txBox="1"/>
          <p:nvPr/>
        </p:nvSpPr>
        <p:spPr>
          <a:xfrm>
            <a:off x="5849257" y="116114"/>
            <a:ext cx="442686" cy="341086"/>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41337054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44"/>
          <p:cNvSpPr txBox="1">
            <a:spLocks noGrp="1"/>
          </p:cNvSpPr>
          <p:nvPr>
            <p:ph type="title"/>
          </p:nvPr>
        </p:nvSpPr>
        <p:spPr>
          <a:xfrm>
            <a:off x="3918856" y="1567542"/>
            <a:ext cx="4942115" cy="1850571"/>
          </a:xfrm>
          <a:prstGeom prst="rect">
            <a:avLst/>
          </a:prstGeom>
        </p:spPr>
        <p:txBody>
          <a:bodyPr spcFirstLastPara="1" wrap="square" lIns="91425" tIns="91425" rIns="91425" bIns="91425" anchor="t" anchorCtr="0">
            <a:noAutofit/>
          </a:bodyPr>
          <a:lstStyle/>
          <a:p>
            <a:pPr lvl="0"/>
            <a:r>
              <a:rPr lang="en" sz="4800" dirty="0" smtClean="0">
                <a:solidFill>
                  <a:schemeClr val="bg2">
                    <a:lumMod val="75000"/>
                  </a:schemeClr>
                </a:solidFill>
                <a:latin typeface="Sora" panose="020B0604020202020204" charset="0"/>
                <a:cs typeface="Sora" panose="020B0604020202020204" charset="0"/>
              </a:rPr>
              <a:t>04-</a:t>
            </a:r>
            <a:r>
              <a:rPr lang="en" sz="4800" dirty="0">
                <a:solidFill>
                  <a:schemeClr val="bg2">
                    <a:lumMod val="75000"/>
                  </a:schemeClr>
                </a:solidFill>
                <a:latin typeface="Sora" panose="020B0604020202020204" charset="0"/>
                <a:cs typeface="Sora" panose="020B0604020202020204" charset="0"/>
              </a:rPr>
              <a:t>.</a:t>
            </a:r>
            <a:r>
              <a:rPr lang="en" sz="2400" dirty="0">
                <a:solidFill>
                  <a:srgbClr val="FF0000"/>
                </a:solidFill>
                <a:latin typeface="Sora" panose="020B0604020202020204" charset="0"/>
                <a:cs typeface="Sora" panose="020B0604020202020204" charset="0"/>
              </a:rPr>
              <a:t/>
            </a:r>
            <a:br>
              <a:rPr lang="en" sz="2400" dirty="0">
                <a:solidFill>
                  <a:srgbClr val="FF0000"/>
                </a:solidFill>
                <a:latin typeface="Sora" panose="020B0604020202020204" charset="0"/>
                <a:cs typeface="Sora" panose="020B0604020202020204" charset="0"/>
              </a:rPr>
            </a:br>
            <a:r>
              <a:rPr lang="en" sz="3600" dirty="0"/>
              <a:t>Literature Review </a:t>
            </a:r>
            <a:r>
              <a:rPr lang="en" sz="3600" dirty="0" smtClean="0"/>
              <a:t>3</a:t>
            </a:r>
            <a:endParaRPr sz="36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720000" y="445025"/>
            <a:ext cx="7704000" cy="708861"/>
          </a:xfrm>
          <a:prstGeom prst="rect">
            <a:avLst/>
          </a:prstGeom>
        </p:spPr>
        <p:txBody>
          <a:bodyPr spcFirstLastPara="1" wrap="square" lIns="91425" tIns="91425" rIns="91425" bIns="91425" anchor="t" anchorCtr="0">
            <a:noAutofit/>
          </a:bodyPr>
          <a:lstStyle/>
          <a:p>
            <a:pPr lvl="0"/>
            <a:r>
              <a:rPr lang="en-IN" sz="1600" dirty="0" smtClean="0"/>
              <a:t>3.</a:t>
            </a:r>
            <a:r>
              <a:rPr lang="en-US" sz="1600" dirty="0"/>
              <a:t> Hepatitis C Virus (HCV) Prediction by Machine Learning Techniques</a:t>
            </a:r>
            <a:r>
              <a:rPr lang="en-IN" dirty="0"/>
              <a:t/>
            </a:r>
            <a:br>
              <a:rPr lang="en-IN" dirty="0"/>
            </a:br>
            <a:r>
              <a:rPr lang="en-IN" dirty="0" smtClean="0"/>
              <a:t/>
            </a:r>
            <a:br>
              <a:rPr lang="en-IN" dirty="0" smtClean="0"/>
            </a:br>
            <a:endParaRPr sz="1400" dirty="0">
              <a:latin typeface="Arial" panose="020B0604020202020204" pitchFamily="34" charset="0"/>
              <a:cs typeface="Arial" panose="020B0604020202020204" pitchFamily="34" charset="0"/>
            </a:endParaRPr>
          </a:p>
        </p:txBody>
      </p:sp>
      <p:sp>
        <p:nvSpPr>
          <p:cNvPr id="4" name="TextBox 3"/>
          <p:cNvSpPr txBox="1"/>
          <p:nvPr/>
        </p:nvSpPr>
        <p:spPr>
          <a:xfrm>
            <a:off x="943429" y="1088572"/>
            <a:ext cx="7903028" cy="3647152"/>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dirty="0"/>
              <a:t>Performances of classifiers and tools on multi and binary class labels of the same HCV </a:t>
            </a:r>
            <a:r>
              <a:rPr lang="en-IN" dirty="0" smtClean="0"/>
              <a:t>datasets of Egyptian </a:t>
            </a:r>
            <a:r>
              <a:rPr lang="en-IN" dirty="0"/>
              <a:t>patient’s </a:t>
            </a:r>
            <a:r>
              <a:rPr lang="en-IN" dirty="0" smtClean="0"/>
              <a:t>from UCI repository .</a:t>
            </a:r>
          </a:p>
          <a:p>
            <a:pPr marL="285750" indent="-285750">
              <a:lnSpc>
                <a:spcPct val="150000"/>
              </a:lnSpc>
              <a:buFont typeface="Wingdings" panose="05000000000000000000" pitchFamily="2" charset="2"/>
              <a:buChar char="v"/>
            </a:pPr>
            <a:r>
              <a:rPr lang="en-US" dirty="0" smtClean="0">
                <a:latin typeface="Arial" panose="020B0604020202020204" pitchFamily="34" charset="0"/>
                <a:cs typeface="Arial" panose="020B0604020202020204" pitchFamily="34" charset="0"/>
              </a:rPr>
              <a:t>The </a:t>
            </a:r>
            <a:r>
              <a:rPr lang="en-US" dirty="0">
                <a:latin typeface="Arial" panose="020B0604020202020204" pitchFamily="34" charset="0"/>
                <a:cs typeface="Arial" panose="020B0604020202020204" pitchFamily="34" charset="0"/>
              </a:rPr>
              <a:t>dataset used to build classification model consists of 1385 instances with 29 attributes </a:t>
            </a:r>
            <a:endParaRPr lang="en-US" dirty="0" smtClean="0">
              <a:latin typeface="Arial" panose="020B0604020202020204" pitchFamily="34" charset="0"/>
              <a:cs typeface="Arial" panose="020B0604020202020204" pitchFamily="34" charset="0"/>
            </a:endParaRPr>
          </a:p>
          <a:p>
            <a:pPr marL="285750" indent="-285750">
              <a:lnSpc>
                <a:spcPct val="150000"/>
              </a:lnSpc>
              <a:buFont typeface="Wingdings" panose="05000000000000000000" pitchFamily="2" charset="2"/>
              <a:buChar char="v"/>
            </a:pPr>
            <a:r>
              <a:rPr lang="en-US" dirty="0">
                <a:latin typeface="Arial" panose="020B0604020202020204" pitchFamily="34" charset="0"/>
                <a:cs typeface="Arial" panose="020B0604020202020204" pitchFamily="34" charset="0"/>
              </a:rPr>
              <a:t>S</a:t>
            </a:r>
            <a:r>
              <a:rPr lang="en-US" dirty="0" smtClean="0">
                <a:latin typeface="Arial" panose="020B0604020202020204" pitchFamily="34" charset="0"/>
                <a:cs typeface="Arial" panose="020B0604020202020204" pitchFamily="34" charset="0"/>
              </a:rPr>
              <a:t>even ML </a:t>
            </a:r>
            <a:r>
              <a:rPr lang="en-US" dirty="0">
                <a:latin typeface="Arial" panose="020B0604020202020204" pitchFamily="34" charset="0"/>
                <a:cs typeface="Arial" panose="020B0604020202020204" pitchFamily="34" charset="0"/>
              </a:rPr>
              <a:t>techniques followed by different feature selection methods were used to evaluate the performance of the classifiers </a:t>
            </a:r>
            <a:r>
              <a:rPr lang="en-US" dirty="0" smtClean="0">
                <a:latin typeface="Arial" panose="020B0604020202020204" pitchFamily="34" charset="0"/>
                <a:cs typeface="Arial" panose="020B0604020202020204" pitchFamily="34" charset="0"/>
              </a:rPr>
              <a:t>on dataset.</a:t>
            </a:r>
          </a:p>
          <a:p>
            <a:pPr marL="285750" indent="-285750">
              <a:lnSpc>
                <a:spcPct val="150000"/>
              </a:lnSpc>
              <a:buFont typeface="Wingdings" panose="05000000000000000000" pitchFamily="2" charset="2"/>
              <a:buChar char="v"/>
            </a:pPr>
            <a:r>
              <a:rPr lang="en-IN" dirty="0"/>
              <a:t>The multiclass label (i.e., Baseline histological staging) dataset instances consist of distinct values and frequencies, which are as follows F1, F2, F3 and F4. </a:t>
            </a:r>
            <a:endParaRPr lang="en-IN" dirty="0" smtClean="0"/>
          </a:p>
          <a:p>
            <a:pPr marL="285750" indent="-285750">
              <a:lnSpc>
                <a:spcPct val="150000"/>
              </a:lnSpc>
              <a:buFont typeface="Wingdings" panose="05000000000000000000" pitchFamily="2" charset="2"/>
              <a:buChar char="v"/>
            </a:pPr>
            <a:r>
              <a:rPr lang="en-IN" dirty="0" smtClean="0"/>
              <a:t>The </a:t>
            </a:r>
            <a:r>
              <a:rPr lang="en-IN" dirty="0"/>
              <a:t>binary class label dataset consists of mild to moderate fibrosis as class label = 0 (F1 and F2) and advanced fibrosis as class label =1 (F3-F4). </a:t>
            </a:r>
            <a:endParaRPr lang="en-IN" dirty="0" smtClean="0"/>
          </a:p>
          <a:p>
            <a:pPr marL="285750" indent="-285750">
              <a:lnSpc>
                <a:spcPct val="150000"/>
              </a:lnSpc>
              <a:buFont typeface="Wingdings" panose="05000000000000000000" pitchFamily="2" charset="2"/>
              <a:buChar char="v"/>
            </a:pPr>
            <a:r>
              <a:rPr lang="en-IN" dirty="0"/>
              <a:t>The analytical tools such as Python-based </a:t>
            </a:r>
            <a:r>
              <a:rPr lang="en-IN" dirty="0" err="1"/>
              <a:t>Scikit</a:t>
            </a:r>
            <a:r>
              <a:rPr lang="en-IN" dirty="0"/>
              <a:t> learn  and R based CARET package were used to perform data </a:t>
            </a:r>
            <a:r>
              <a:rPr lang="en-IN" dirty="0" smtClean="0"/>
              <a:t>analysis</a:t>
            </a:r>
          </a:p>
        </p:txBody>
      </p:sp>
      <p:sp useBgFill="1">
        <p:nvSpPr>
          <p:cNvPr id="2" name="TextBox 1"/>
          <p:cNvSpPr txBox="1"/>
          <p:nvPr/>
        </p:nvSpPr>
        <p:spPr>
          <a:xfrm>
            <a:off x="8498114" y="4630057"/>
            <a:ext cx="457200" cy="341086"/>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188687"/>
            <a:ext cx="7704000" cy="1995714"/>
          </a:xfrm>
        </p:spPr>
        <p:txBody>
          <a:bodyPr/>
          <a:lstStyle/>
          <a:p>
            <a:pPr>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In Python, the multiclass dataset shows the highest accuracy (28.36%) in a random forest, followed by KNN with 26.44</a:t>
            </a:r>
            <a:r>
              <a:rPr lang="en-IN" sz="1400" dirty="0" smtClean="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Similarly, the binary dataset shows the highest accuracy (53.12%) in NN </a:t>
            </a:r>
            <a:endParaRPr lang="en-IN" sz="1400" dirty="0" smtClean="0">
              <a:latin typeface="Arial" panose="020B0604020202020204" pitchFamily="34" charset="0"/>
              <a:cs typeface="Arial" panose="020B0604020202020204" pitchFamily="34" charset="0"/>
            </a:endParaRPr>
          </a:p>
          <a:p>
            <a:pPr>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R </a:t>
            </a:r>
            <a:r>
              <a:rPr lang="en-IN" sz="1400" dirty="0" smtClean="0">
                <a:latin typeface="Arial" panose="020B0604020202020204" pitchFamily="34" charset="0"/>
                <a:cs typeface="Arial" panose="020B0604020202020204" pitchFamily="34" charset="0"/>
              </a:rPr>
              <a:t>, multiclass </a:t>
            </a:r>
            <a:r>
              <a:rPr lang="en-IN" sz="1400" dirty="0">
                <a:latin typeface="Arial" panose="020B0604020202020204" pitchFamily="34" charset="0"/>
                <a:cs typeface="Arial" panose="020B0604020202020204" pitchFamily="34" charset="0"/>
              </a:rPr>
              <a:t>dataset shows the highest accuracies with similar performances in SVM and RF (51.31</a:t>
            </a:r>
            <a:r>
              <a:rPr lang="en-IN" sz="1400" dirty="0" smtClean="0">
                <a:latin typeface="Arial" panose="020B0604020202020204" pitchFamily="34" charset="0"/>
                <a:cs typeface="Arial" panose="020B0604020202020204" pitchFamily="34" charset="0"/>
              </a:rPr>
              <a:t>%).</a:t>
            </a:r>
          </a:p>
          <a:p>
            <a:pPr>
              <a:lnSpc>
                <a:spcPct val="150000"/>
              </a:lnSpc>
              <a:buFont typeface="Wingdings" panose="05000000000000000000" pitchFamily="2" charset="2"/>
              <a:buChar char="v"/>
            </a:pPr>
            <a:r>
              <a:rPr lang="en-IN" sz="1400" dirty="0" smtClean="0">
                <a:latin typeface="Arial" panose="020B0604020202020204" pitchFamily="34" charset="0"/>
                <a:cs typeface="Arial" panose="020B0604020202020204" pitchFamily="34" charset="0"/>
              </a:rPr>
              <a:t>In </a:t>
            </a:r>
            <a:r>
              <a:rPr lang="en-IN" sz="1400" dirty="0">
                <a:latin typeface="Arial" panose="020B0604020202020204" pitchFamily="34" charset="0"/>
                <a:cs typeface="Arial" panose="020B0604020202020204" pitchFamily="34" charset="0"/>
              </a:rPr>
              <a:t>the binary class label, boosting shows the highest accuracy (54.23%)</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365" y="2364015"/>
            <a:ext cx="6299199" cy="2779485"/>
          </a:xfrm>
          <a:prstGeom prst="rect">
            <a:avLst/>
          </a:prstGeom>
        </p:spPr>
      </p:pic>
      <p:sp useBgFill="1">
        <p:nvSpPr>
          <p:cNvPr id="2" name="TextBox 1"/>
          <p:cNvSpPr txBox="1"/>
          <p:nvPr/>
        </p:nvSpPr>
        <p:spPr>
          <a:xfrm>
            <a:off x="8424000" y="4622800"/>
            <a:ext cx="603886" cy="399143"/>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625447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accent3"/>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64" y="275772"/>
            <a:ext cx="7704001" cy="3150614"/>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286" y="3426385"/>
            <a:ext cx="7503885" cy="759767"/>
          </a:xfrm>
          <a:prstGeom prst="rect">
            <a:avLst/>
          </a:prstGeom>
        </p:spPr>
      </p:pic>
    </p:spTree>
    <p:extLst>
      <p:ext uri="{BB962C8B-B14F-4D97-AF65-F5344CB8AC3E}">
        <p14:creationId xmlns:p14="http://schemas.microsoft.com/office/powerpoint/2010/main" val="9006513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02071" y="188686"/>
            <a:ext cx="7704000" cy="2053771"/>
          </a:xfrm>
        </p:spPr>
        <p:txBody>
          <a:bodyPr/>
          <a:lstStyle/>
          <a:p>
            <a:pPr>
              <a:lnSpc>
                <a:spcPct val="150000"/>
              </a:lnSpc>
            </a:pPr>
            <a:r>
              <a:rPr lang="en-IN" sz="1400" dirty="0">
                <a:latin typeface="Arial" panose="020B0604020202020204" pitchFamily="34" charset="0"/>
                <a:cs typeface="Arial" panose="020B0604020202020204" pitchFamily="34" charset="0"/>
              </a:rPr>
              <a:t>Within the comparison of 3 datasets features, the 12 selected features overall average accuracy, precision, and recall shows similar performances to 29 and 21 selected features in both class labels and tools. Thus, indicating 12 selected features can be useful for the prediction of the HCV dataset. </a:t>
            </a:r>
            <a:endParaRPr lang="en-IN" sz="1400" dirty="0" smtClean="0">
              <a:latin typeface="Arial" panose="020B0604020202020204" pitchFamily="34" charset="0"/>
              <a:cs typeface="Arial" panose="020B0604020202020204" pitchFamily="34" charset="0"/>
            </a:endParaRPr>
          </a:p>
          <a:p>
            <a:pPr>
              <a:lnSpc>
                <a:spcPct val="150000"/>
              </a:lnSpc>
            </a:pPr>
            <a:r>
              <a:rPr lang="en-IN" sz="1400" dirty="0" smtClean="0">
                <a:latin typeface="Arial" panose="020B0604020202020204" pitchFamily="34" charset="0"/>
                <a:cs typeface="Arial" panose="020B0604020202020204" pitchFamily="34" charset="0"/>
              </a:rPr>
              <a:t>Despite </a:t>
            </a:r>
            <a:r>
              <a:rPr lang="en-IN" sz="1400" dirty="0">
                <a:latin typeface="Arial" panose="020B0604020202020204" pitchFamily="34" charset="0"/>
                <a:cs typeface="Arial" panose="020B0604020202020204" pitchFamily="34" charset="0"/>
              </a:rPr>
              <a:t>class labels and tools used, average performances of evaluation metrics of the classifiers are in the order of SVM, RF, KNN, NN, and NB.</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5411" y="2242458"/>
            <a:ext cx="6868245" cy="2901042"/>
          </a:xfrm>
          <a:prstGeom prst="rect">
            <a:avLst/>
          </a:prstGeom>
        </p:spPr>
      </p:pic>
      <p:sp useBgFill="1">
        <p:nvSpPr>
          <p:cNvPr id="4" name="TextBox 3"/>
          <p:cNvSpPr txBox="1"/>
          <p:nvPr/>
        </p:nvSpPr>
        <p:spPr>
          <a:xfrm>
            <a:off x="8577943" y="4550229"/>
            <a:ext cx="370114" cy="449942"/>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3659729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573"/>
        <p:cNvGrpSpPr/>
        <p:nvPr/>
      </p:nvGrpSpPr>
      <p:grpSpPr>
        <a:xfrm>
          <a:off x="0" y="0"/>
          <a:ext cx="0" cy="0"/>
          <a:chOff x="0" y="0"/>
          <a:chExt cx="0" cy="0"/>
        </a:xfrm>
      </p:grpSpPr>
      <p:sp>
        <p:nvSpPr>
          <p:cNvPr id="575" name="Google Shape;575;p37"/>
          <p:cNvSpPr txBox="1">
            <a:spLocks noGrp="1"/>
          </p:cNvSpPr>
          <p:nvPr>
            <p:ph type="title"/>
          </p:nvPr>
        </p:nvSpPr>
        <p:spPr>
          <a:xfrm>
            <a:off x="5059834" y="687400"/>
            <a:ext cx="3732340" cy="1511513"/>
          </a:xfrm>
          <a:prstGeom prst="rect">
            <a:avLst/>
          </a:prstGeom>
        </p:spPr>
        <p:txBody>
          <a:bodyPr spcFirstLastPara="1" wrap="square" lIns="91425" tIns="91425" rIns="91425" bIns="91425" anchor="b" anchorCtr="0">
            <a:noAutofit/>
          </a:bodyPr>
          <a:lstStyle/>
          <a:p>
            <a:pPr lvl="0"/>
            <a:r>
              <a:rPr lang="en" sz="4000" dirty="0" smtClean="0">
                <a:solidFill>
                  <a:schemeClr val="bg2">
                    <a:lumMod val="75000"/>
                  </a:schemeClr>
                </a:solidFill>
                <a:latin typeface="Sora" panose="020B0604020202020204" charset="0"/>
                <a:cs typeface="Sora" panose="020B0604020202020204" charset="0"/>
              </a:rPr>
              <a:t>05-</a:t>
            </a:r>
            <a:r>
              <a:rPr lang="en" sz="4000" dirty="0">
                <a:solidFill>
                  <a:schemeClr val="bg2">
                    <a:lumMod val="75000"/>
                  </a:schemeClr>
                </a:solidFill>
                <a:latin typeface="Sora" panose="020B0604020202020204" charset="0"/>
                <a:cs typeface="Sora" panose="020B0604020202020204" charset="0"/>
              </a:rPr>
              <a:t>.</a:t>
            </a:r>
            <a:endParaRPr sz="4000" dirty="0">
              <a:solidFill>
                <a:schemeClr val="bg2">
                  <a:lumMod val="75000"/>
                </a:schemeClr>
              </a:solidFill>
            </a:endParaRPr>
          </a:p>
        </p:txBody>
      </p:sp>
      <p:sp>
        <p:nvSpPr>
          <p:cNvPr id="580" name="Google Shape;580;p37"/>
          <p:cNvSpPr/>
          <p:nvPr/>
        </p:nvSpPr>
        <p:spPr>
          <a:xfrm>
            <a:off x="521844" y="771196"/>
            <a:ext cx="1458000" cy="15375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2175149" y="3004244"/>
            <a:ext cx="1458000" cy="15375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2" name="Google Shape;582;p37"/>
          <p:cNvPicPr preferRelativeResize="0"/>
          <p:nvPr/>
        </p:nvPicPr>
        <p:blipFill>
          <a:blip r:embed="rId3">
            <a:alphaModFix/>
          </a:blip>
          <a:stretch>
            <a:fillRect/>
          </a:stretch>
        </p:blipFill>
        <p:spPr>
          <a:xfrm>
            <a:off x="678019" y="736273"/>
            <a:ext cx="1145651" cy="1171400"/>
          </a:xfrm>
          <a:prstGeom prst="rect">
            <a:avLst/>
          </a:prstGeom>
          <a:noFill/>
          <a:ln>
            <a:noFill/>
          </a:ln>
        </p:spPr>
      </p:pic>
      <p:pic>
        <p:nvPicPr>
          <p:cNvPr id="583" name="Google Shape;583;p37"/>
          <p:cNvPicPr preferRelativeResize="0"/>
          <p:nvPr/>
        </p:nvPicPr>
        <p:blipFill>
          <a:blip r:embed="rId4">
            <a:alphaModFix/>
          </a:blip>
          <a:stretch>
            <a:fillRect/>
          </a:stretch>
        </p:blipFill>
        <p:spPr>
          <a:xfrm>
            <a:off x="2331323" y="3221738"/>
            <a:ext cx="1145651" cy="1171384"/>
          </a:xfrm>
          <a:prstGeom prst="rect">
            <a:avLst/>
          </a:prstGeom>
          <a:noFill/>
          <a:ln>
            <a:noFill/>
          </a:ln>
        </p:spPr>
      </p:pic>
      <p:cxnSp>
        <p:nvCxnSpPr>
          <p:cNvPr id="584" name="Google Shape;584;p37"/>
          <p:cNvCxnSpPr>
            <a:stCxn id="580" idx="2"/>
            <a:endCxn id="581" idx="1"/>
          </p:cNvCxnSpPr>
          <p:nvPr/>
        </p:nvCxnSpPr>
        <p:spPr>
          <a:xfrm rot="16200000" flipH="1">
            <a:off x="980847" y="2578692"/>
            <a:ext cx="1464298" cy="924305"/>
          </a:xfrm>
          <a:prstGeom prst="bentConnector2">
            <a:avLst/>
          </a:prstGeom>
          <a:noFill/>
          <a:ln w="9525" cap="flat" cmpd="sng">
            <a:solidFill>
              <a:schemeClr val="dk1"/>
            </a:solidFill>
            <a:prstDash val="solid"/>
            <a:round/>
            <a:headEnd type="none" w="med" len="med"/>
            <a:tailEnd type="none" w="med" len="med"/>
          </a:ln>
        </p:spPr>
      </p:cxnSp>
      <p:pic>
        <p:nvPicPr>
          <p:cNvPr id="585" name="Google Shape;585;p37"/>
          <p:cNvPicPr preferRelativeResize="0"/>
          <p:nvPr/>
        </p:nvPicPr>
        <p:blipFill>
          <a:blip r:embed="rId5">
            <a:alphaModFix/>
          </a:blip>
          <a:stretch>
            <a:fillRect/>
          </a:stretch>
        </p:blipFill>
        <p:spPr>
          <a:xfrm>
            <a:off x="3032051" y="696320"/>
            <a:ext cx="819402" cy="837801"/>
          </a:xfrm>
          <a:prstGeom prst="rect">
            <a:avLst/>
          </a:prstGeom>
          <a:noFill/>
          <a:ln>
            <a:noFill/>
          </a:ln>
        </p:spPr>
      </p:pic>
      <p:pic>
        <p:nvPicPr>
          <p:cNvPr id="586" name="Google Shape;586;p37"/>
          <p:cNvPicPr preferRelativeResize="0"/>
          <p:nvPr/>
        </p:nvPicPr>
        <p:blipFill>
          <a:blip r:embed="rId5">
            <a:alphaModFix/>
          </a:blip>
          <a:stretch>
            <a:fillRect/>
          </a:stretch>
        </p:blipFill>
        <p:spPr>
          <a:xfrm>
            <a:off x="3633149" y="1940495"/>
            <a:ext cx="360124" cy="368200"/>
          </a:xfrm>
          <a:prstGeom prst="rect">
            <a:avLst/>
          </a:prstGeom>
          <a:noFill/>
          <a:ln>
            <a:noFill/>
          </a:ln>
        </p:spPr>
      </p:pic>
      <p:grpSp>
        <p:nvGrpSpPr>
          <p:cNvPr id="587" name="Google Shape;587;p37"/>
          <p:cNvGrpSpPr/>
          <p:nvPr/>
        </p:nvGrpSpPr>
        <p:grpSpPr>
          <a:xfrm>
            <a:off x="228754" y="3986677"/>
            <a:ext cx="54600" cy="758290"/>
            <a:chOff x="5739450" y="963476"/>
            <a:chExt cx="54600" cy="758290"/>
          </a:xfrm>
        </p:grpSpPr>
        <p:sp>
          <p:nvSpPr>
            <p:cNvPr id="588" name="Google Shape;588;p37"/>
            <p:cNvSpPr/>
            <p:nvPr/>
          </p:nvSpPr>
          <p:spPr>
            <a:xfrm>
              <a:off x="5739450" y="96347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5739450" y="1139399"/>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5739450" y="1315321"/>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5739450" y="1491243"/>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5739450" y="1667166"/>
              <a:ext cx="54600" cy="54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Subtitle 5"/>
          <p:cNvSpPr>
            <a:spLocks noGrp="1"/>
          </p:cNvSpPr>
          <p:nvPr>
            <p:ph type="subTitle" idx="1"/>
          </p:nvPr>
        </p:nvSpPr>
        <p:spPr>
          <a:xfrm>
            <a:off x="4934974" y="2198913"/>
            <a:ext cx="4150969" cy="2370131"/>
          </a:xfrm>
        </p:spPr>
        <p:txBody>
          <a:bodyPr/>
          <a:lstStyle/>
          <a:p>
            <a:r>
              <a:rPr lang="en-IN" sz="6000" b="1" dirty="0" smtClean="0">
                <a:latin typeface="Sora" panose="020B0604020202020204" charset="0"/>
                <a:cs typeface="Sora" panose="020B0604020202020204" charset="0"/>
              </a:rPr>
              <a:t>Summary</a:t>
            </a:r>
            <a:endParaRPr lang="en-IN" sz="6000" b="1" dirty="0">
              <a:latin typeface="Sora" panose="020B0604020202020204" charset="0"/>
              <a:cs typeface="Sora" panose="020B060402020202020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Comparison</a:t>
            </a:r>
            <a:endParaRPr dirty="0"/>
          </a:p>
        </p:txBody>
      </p:sp>
      <p:graphicFrame>
        <p:nvGraphicFramePr>
          <p:cNvPr id="2" name="Table 1"/>
          <p:cNvGraphicFramePr>
            <a:graphicFrameLocks noGrp="1"/>
          </p:cNvGraphicFramePr>
          <p:nvPr>
            <p:extLst>
              <p:ext uri="{D42A27DB-BD31-4B8C-83A1-F6EECF244321}">
                <p14:modId xmlns:p14="http://schemas.microsoft.com/office/powerpoint/2010/main" val="3336329468"/>
              </p:ext>
            </p:extLst>
          </p:nvPr>
        </p:nvGraphicFramePr>
        <p:xfrm>
          <a:off x="631370" y="1117600"/>
          <a:ext cx="7903029" cy="3741057"/>
        </p:xfrm>
        <a:graphic>
          <a:graphicData uri="http://schemas.openxmlformats.org/drawingml/2006/table">
            <a:tbl>
              <a:tblPr firstRow="1" bandRow="1">
                <a:tableStyleId>{405AFBC4-3BAC-4FE5-97B3-BCC5C6A07588}</a:tableStyleId>
              </a:tblPr>
              <a:tblGrid>
                <a:gridCol w="2767522">
                  <a:extLst>
                    <a:ext uri="{9D8B030D-6E8A-4147-A177-3AD203B41FA5}">
                      <a16:colId xmlns:a16="http://schemas.microsoft.com/office/drawing/2014/main" val="4083189993"/>
                    </a:ext>
                  </a:extLst>
                </a:gridCol>
                <a:gridCol w="1617439">
                  <a:extLst>
                    <a:ext uri="{9D8B030D-6E8A-4147-A177-3AD203B41FA5}">
                      <a16:colId xmlns:a16="http://schemas.microsoft.com/office/drawing/2014/main" val="703127864"/>
                    </a:ext>
                  </a:extLst>
                </a:gridCol>
                <a:gridCol w="1935779">
                  <a:extLst>
                    <a:ext uri="{9D8B030D-6E8A-4147-A177-3AD203B41FA5}">
                      <a16:colId xmlns:a16="http://schemas.microsoft.com/office/drawing/2014/main" val="2864545462"/>
                    </a:ext>
                  </a:extLst>
                </a:gridCol>
                <a:gridCol w="1582289">
                  <a:extLst>
                    <a:ext uri="{9D8B030D-6E8A-4147-A177-3AD203B41FA5}">
                      <a16:colId xmlns:a16="http://schemas.microsoft.com/office/drawing/2014/main" val="1140410466"/>
                    </a:ext>
                  </a:extLst>
                </a:gridCol>
              </a:tblGrid>
              <a:tr h="616857">
                <a:tc>
                  <a:txBody>
                    <a:bodyPr/>
                    <a:lstStyle/>
                    <a:p>
                      <a:endParaRPr lang="en-IN" dirty="0" smtClean="0"/>
                    </a:p>
                    <a:p>
                      <a:r>
                        <a:rPr lang="en-IN" dirty="0" smtClean="0"/>
                        <a:t>                    </a:t>
                      </a:r>
                      <a:r>
                        <a:rPr lang="en-IN" sz="1800" dirty="0" smtClean="0">
                          <a:latin typeface="Sora" panose="020B0604020202020204" charset="0"/>
                          <a:cs typeface="Sora" panose="020B0604020202020204" charset="0"/>
                        </a:rPr>
                        <a:t>Title</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r>
                        <a:rPr lang="en-IN" dirty="0" smtClean="0"/>
                        <a:t>  </a:t>
                      </a:r>
                    </a:p>
                    <a:p>
                      <a:r>
                        <a:rPr lang="en-IN" dirty="0" smtClean="0"/>
                        <a:t>     </a:t>
                      </a:r>
                      <a:r>
                        <a:rPr lang="en-IN" sz="1800" dirty="0" smtClean="0">
                          <a:latin typeface="Sora" panose="020B0604020202020204" charset="0"/>
                          <a:cs typeface="Sora" panose="020B0604020202020204" charset="0"/>
                        </a:rPr>
                        <a:t>Algorithm</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endParaRPr lang="en-IN" dirty="0" smtClean="0"/>
                    </a:p>
                    <a:p>
                      <a:r>
                        <a:rPr lang="en-IN" sz="1800" dirty="0" smtClean="0">
                          <a:latin typeface="Sora" panose="020B0604020202020204" charset="0"/>
                          <a:cs typeface="Sora" panose="020B0604020202020204" charset="0"/>
                        </a:rPr>
                        <a:t>        Accuracy</a:t>
                      </a:r>
                      <a:endParaRPr lang="en-IN" sz="1800" dirty="0">
                        <a:latin typeface="Sora" panose="020B0604020202020204" charset="0"/>
                        <a:cs typeface="Sora" panose="020B0604020202020204" charset="0"/>
                      </a:endParaRPr>
                    </a:p>
                  </a:txBody>
                  <a:tcPr>
                    <a:solidFill>
                      <a:schemeClr val="tx1">
                        <a:lumMod val="25000"/>
                        <a:lumOff val="75000"/>
                      </a:schemeClr>
                    </a:solidFill>
                  </a:tcPr>
                </a:tc>
                <a:tc>
                  <a:txBody>
                    <a:bodyPr/>
                    <a:lstStyle/>
                    <a:p>
                      <a:endParaRPr lang="en-IN" dirty="0" smtClean="0"/>
                    </a:p>
                    <a:p>
                      <a:r>
                        <a:rPr lang="en-IN" sz="1800" dirty="0" smtClean="0">
                          <a:latin typeface="Sora" panose="020B0604020202020204" charset="0"/>
                          <a:cs typeface="Sora" panose="020B0604020202020204" charset="0"/>
                        </a:rPr>
                        <a:t>       Dataset</a:t>
                      </a:r>
                      <a:endParaRPr lang="en-IN" sz="1800" dirty="0">
                        <a:latin typeface="Sora" panose="020B0604020202020204" charset="0"/>
                        <a:cs typeface="Sora" panose="020B0604020202020204" charset="0"/>
                      </a:endParaRPr>
                    </a:p>
                  </a:txBody>
                  <a:tcPr>
                    <a:solidFill>
                      <a:schemeClr val="tx1">
                        <a:lumMod val="25000"/>
                        <a:lumOff val="75000"/>
                      </a:schemeClr>
                    </a:solidFill>
                  </a:tcPr>
                </a:tc>
                <a:extLst>
                  <a:ext uri="{0D108BD9-81ED-4DB2-BD59-A6C34878D82A}">
                    <a16:rowId xmlns:a16="http://schemas.microsoft.com/office/drawing/2014/main" val="214674469"/>
                  </a:ext>
                </a:extLst>
              </a:tr>
              <a:tr h="914400">
                <a:tc>
                  <a:txBody>
                    <a:bodyPr/>
                    <a:lstStyle/>
                    <a:p>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“Effective factors in diagnosing the degree of hepatitis c using machine learning”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Mohammadjavad</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Sayadi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Elahe</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Gozali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Malihe</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Sadeghi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dirty="0" smtClean="0">
                          <a:latin typeface="Arial" panose="020B0604020202020204" pitchFamily="34" charset="0"/>
                          <a:cs typeface="Arial" panose="020B0604020202020204" pitchFamily="34" charset="0"/>
                        </a:rPr>
                        <a:t>2023; 12: 137 </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r>
                        <a:rPr lang="en-IN" dirty="0" smtClean="0"/>
                        <a:t>         DNN,RF</a:t>
                      </a:r>
                      <a:endParaRPr lang="en-IN" dirty="0"/>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baseline="0" dirty="0" smtClean="0"/>
                        <a:t>                                       </a:t>
                      </a: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dirty="0" smtClean="0"/>
                        <a:t>          93.51 , 93.029</a:t>
                      </a:r>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2016329601"/>
                  </a:ext>
                </a:extLst>
              </a:tr>
              <a:tr h="914400">
                <a:tc>
                  <a:txBody>
                    <a:bodyPr/>
                    <a:lstStyle/>
                    <a:p>
                      <a:r>
                        <a:rPr lang="en-IN" sz="1100" b="0" i="0" u="none" strike="noStrike" cap="none" dirty="0" smtClean="0">
                          <a:solidFill>
                            <a:srgbClr val="000000"/>
                          </a:solidFill>
                          <a:effectLst/>
                          <a:latin typeface="Arial"/>
                          <a:ea typeface="Arial"/>
                          <a:cs typeface="Arial"/>
                          <a:sym typeface="Arial"/>
                        </a:rPr>
                        <a:t>“Diagnosing the Stage of Hepatitis C Using Machine Learning” |</a:t>
                      </a:r>
                      <a:r>
                        <a:rPr lang="en-IN" sz="1100" b="0" i="1" u="none" strike="noStrike" cap="none" dirty="0" smtClean="0">
                          <a:solidFill>
                            <a:srgbClr val="000000"/>
                          </a:solidFill>
                          <a:effectLst/>
                          <a:latin typeface="Arial"/>
                          <a:ea typeface="Arial"/>
                          <a:cs typeface="Arial"/>
                          <a:sym typeface="Arial"/>
                        </a:rPr>
                        <a:t>Journal of Healthcare Engineering</a:t>
                      </a:r>
                      <a:r>
                        <a:rPr lang="en-IN" sz="1100" b="0" i="0" u="none" strike="noStrike" cap="none" dirty="0" smtClean="0">
                          <a:solidFill>
                            <a:srgbClr val="000000"/>
                          </a:solidFill>
                          <a:effectLst/>
                          <a:latin typeface="Arial"/>
                          <a:ea typeface="Arial"/>
                          <a:cs typeface="Arial"/>
                          <a:sym typeface="Arial"/>
                        </a:rPr>
                        <a:t>, Muhammad Bilal Butt, </a:t>
                      </a:r>
                      <a:r>
                        <a:rPr lang="en-IN" sz="1100" b="0" i="0" u="none" strike="noStrike" cap="none" dirty="0" err="1" smtClean="0">
                          <a:solidFill>
                            <a:srgbClr val="000000"/>
                          </a:solidFill>
                          <a:effectLst/>
                          <a:latin typeface="Arial"/>
                          <a:ea typeface="Arial"/>
                          <a:cs typeface="Arial"/>
                          <a:sym typeface="Arial"/>
                        </a:rPr>
                        <a:t>Majed</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Alfayad</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Shazia</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Saqib</a:t>
                      </a:r>
                      <a:r>
                        <a:rPr lang="en-IN" sz="1100" b="0" i="0" u="none" strike="noStrike" cap="none" dirty="0" smtClean="0">
                          <a:solidFill>
                            <a:srgbClr val="000000"/>
                          </a:solidFill>
                          <a:effectLst/>
                          <a:latin typeface="Arial"/>
                          <a:ea typeface="Arial"/>
                          <a:cs typeface="Arial"/>
                          <a:sym typeface="Arial"/>
                        </a:rPr>
                        <a:t>, M. A. Khan, Muhammad Adnan Khan ,and </a:t>
                      </a:r>
                      <a:r>
                        <a:rPr lang="en-IN" sz="1100" b="0" i="0" u="none" strike="noStrike" cap="none" dirty="0" err="1" smtClean="0">
                          <a:solidFill>
                            <a:srgbClr val="000000"/>
                          </a:solidFill>
                          <a:effectLst/>
                          <a:latin typeface="Arial"/>
                          <a:ea typeface="Arial"/>
                          <a:cs typeface="Arial"/>
                          <a:sym typeface="Arial"/>
                        </a:rPr>
                        <a:t>Nouh</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Sabri</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Elmitwally</a:t>
                      </a:r>
                      <a:r>
                        <a:rPr lang="en-IN" sz="1100" b="0" i="0" u="none" strike="noStrike" cap="none" dirty="0" smtClean="0">
                          <a:solidFill>
                            <a:srgbClr val="000000"/>
                          </a:solidFill>
                          <a:effectLst/>
                          <a:latin typeface="Arial"/>
                          <a:ea typeface="Arial"/>
                          <a:cs typeface="Arial"/>
                          <a:sym typeface="Arial"/>
                        </a:rPr>
                        <a:t>,  </a:t>
                      </a:r>
                      <a:r>
                        <a:rPr lang="en-IN" sz="1100" b="0" i="0" u="none" strike="noStrike" cap="none" dirty="0" err="1" smtClean="0">
                          <a:solidFill>
                            <a:srgbClr val="000000"/>
                          </a:solidFill>
                          <a:effectLst/>
                          <a:latin typeface="Arial"/>
                          <a:ea typeface="Arial"/>
                          <a:cs typeface="Arial"/>
                          <a:sym typeface="Arial"/>
                        </a:rPr>
                        <a:t>Munir</a:t>
                      </a:r>
                      <a:r>
                        <a:rPr lang="en-IN" sz="1100" b="0" i="0" u="none" strike="noStrike" cap="none" dirty="0" smtClean="0">
                          <a:solidFill>
                            <a:srgbClr val="000000"/>
                          </a:solidFill>
                          <a:effectLst/>
                          <a:latin typeface="Arial"/>
                          <a:ea typeface="Arial"/>
                          <a:cs typeface="Arial"/>
                          <a:sym typeface="Arial"/>
                        </a:rPr>
                        <a:t> Ahmad | Volume 2021, Article ID 8062410</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endParaRPr lang="en-IN" dirty="0" smtClean="0"/>
                    </a:p>
                    <a:p>
                      <a:r>
                        <a:rPr lang="en-IN" dirty="0" smtClean="0"/>
                        <a:t>           ANN</a:t>
                      </a:r>
                      <a:endParaRPr lang="en-IN" dirty="0"/>
                    </a:p>
                  </a:txBody>
                  <a:tcPr/>
                </a:tc>
                <a:tc>
                  <a:txBody>
                    <a:bodyPr/>
                    <a:lstStyle/>
                    <a:p>
                      <a:endParaRPr lang="en-IN" dirty="0" smtClean="0"/>
                    </a:p>
                    <a:p>
                      <a:endParaRPr lang="en-IN" dirty="0" smtClean="0"/>
                    </a:p>
                    <a:p>
                      <a:r>
                        <a:rPr lang="en-IN" dirty="0" smtClean="0"/>
                        <a:t>          </a:t>
                      </a:r>
                      <a:r>
                        <a:rPr lang="en-IN" sz="1400" b="0" i="0" u="none" strike="noStrike" cap="none" dirty="0" smtClean="0">
                          <a:solidFill>
                            <a:srgbClr val="000000"/>
                          </a:solidFill>
                          <a:effectLst/>
                          <a:latin typeface="Arial"/>
                          <a:ea typeface="Arial"/>
                          <a:cs typeface="Arial"/>
                          <a:sym typeface="Arial"/>
                        </a:rPr>
                        <a:t>94.44</a:t>
                      </a:r>
                      <a:endParaRPr lang="en-IN" dirty="0"/>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165691014"/>
                  </a:ext>
                </a:extLst>
              </a:tr>
              <a:tr h="914400">
                <a:tc>
                  <a:txBody>
                    <a:bodyPr/>
                    <a:lstStyle/>
                    <a:p>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Satish CR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Nandipati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Chew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XinYing</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Khaw</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Khai</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a:t>
                      </a:r>
                      <a:r>
                        <a:rPr lang="en-IN" sz="1100" b="0" i="0" u="none" strike="noStrike" cap="none" dirty="0" err="1" smtClean="0">
                          <a:solidFill>
                            <a:srgbClr val="000000"/>
                          </a:solidFill>
                          <a:effectLst/>
                          <a:latin typeface="Arial" panose="020B0604020202020204" pitchFamily="34" charset="0"/>
                          <a:ea typeface="Arial"/>
                          <a:cs typeface="Arial" panose="020B0604020202020204" pitchFamily="34" charset="0"/>
                          <a:sym typeface="Arial"/>
                        </a:rPr>
                        <a:t>Wah</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”Hepatitis C Virus (HCV) Prediction by Machine Learning Techniques”. </a:t>
                      </a:r>
                      <a:r>
                        <a:rPr lang="en-IN" sz="1100" b="0" i="1"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Applications of Modelling and Simulation</a:t>
                      </a:r>
                      <a:r>
                        <a:rPr lang="en-IN" sz="1100" b="0" i="0" u="none" strike="noStrike" cap="none" dirty="0" smtClean="0">
                          <a:solidFill>
                            <a:srgbClr val="000000"/>
                          </a:solidFill>
                          <a:effectLst/>
                          <a:latin typeface="Arial" panose="020B0604020202020204" pitchFamily="34" charset="0"/>
                          <a:ea typeface="Arial"/>
                          <a:cs typeface="Arial" panose="020B0604020202020204" pitchFamily="34" charset="0"/>
                          <a:sym typeface="Arial"/>
                        </a:rPr>
                        <a:t> VOL 4, 2020, 89-100 </a:t>
                      </a:r>
                      <a:endParaRPr lang="en-IN" sz="1100" dirty="0">
                        <a:latin typeface="Arial" panose="020B0604020202020204" pitchFamily="34" charset="0"/>
                        <a:cs typeface="Arial" panose="020B0604020202020204" pitchFamily="34" charset="0"/>
                      </a:endParaRPr>
                    </a:p>
                  </a:txBody>
                  <a:tcPr/>
                </a:tc>
                <a:tc>
                  <a:txBody>
                    <a:bodyPr/>
                    <a:lstStyle/>
                    <a:p>
                      <a:endParaRPr lang="en-IN" dirty="0" smtClean="0"/>
                    </a:p>
                    <a:p>
                      <a:r>
                        <a:rPr lang="en-IN" dirty="0" smtClean="0"/>
                        <a:t>          SVM</a:t>
                      </a:r>
                      <a:endParaRPr lang="en-IN" dirty="0"/>
                    </a:p>
                  </a:txBody>
                  <a:tcPr/>
                </a:tc>
                <a:tc>
                  <a:txBody>
                    <a:bodyPr/>
                    <a:lstStyle/>
                    <a:p>
                      <a:endParaRPr lang="en-IN" dirty="0" smtClean="0"/>
                    </a:p>
                    <a:p>
                      <a:r>
                        <a:rPr lang="en-IN" baseline="0" dirty="0" smtClean="0"/>
                        <a:t>          </a:t>
                      </a:r>
                      <a:r>
                        <a:rPr lang="en-IN" sz="1400" b="0" i="0" u="none" strike="noStrike" cap="none" dirty="0" smtClean="0">
                          <a:solidFill>
                            <a:srgbClr val="000000"/>
                          </a:solidFill>
                          <a:effectLst/>
                          <a:latin typeface="Arial"/>
                          <a:ea typeface="Arial"/>
                          <a:cs typeface="Arial"/>
                          <a:sym typeface="Arial"/>
                        </a:rPr>
                        <a:t>52.64</a:t>
                      </a:r>
                    </a:p>
                    <a:p>
                      <a:r>
                        <a:rPr lang="en-IN" sz="1400" b="0" i="0" u="none" strike="noStrike" cap="none" dirty="0" smtClean="0">
                          <a:solidFill>
                            <a:srgbClr val="000000"/>
                          </a:solidFill>
                          <a:effectLst/>
                          <a:latin typeface="Arial"/>
                          <a:cs typeface="Arial"/>
                          <a:sym typeface="Arial"/>
                        </a:rPr>
                        <a:t>(binary class label)</a:t>
                      </a:r>
                      <a:endParaRPr lang="en-IN" dirty="0" smtClean="0"/>
                    </a:p>
                  </a:txBody>
                  <a:tcPr/>
                </a:tc>
                <a:tc>
                  <a:txBody>
                    <a:bodyPr/>
                    <a:lstStyle/>
                    <a:p>
                      <a:r>
                        <a:rPr lang="en-IN" sz="1100" dirty="0" smtClean="0"/>
                        <a:t>Dataset of Egyptian patients from UCI repository containing</a:t>
                      </a:r>
                      <a:r>
                        <a:rPr lang="en-IN" sz="1100" baseline="0" dirty="0" smtClean="0"/>
                        <a:t> 1385 instance,29 features</a:t>
                      </a:r>
                      <a:endParaRPr lang="en-IN" sz="1100" dirty="0"/>
                    </a:p>
                  </a:txBody>
                  <a:tcPr/>
                </a:tc>
                <a:extLst>
                  <a:ext uri="{0D108BD9-81ED-4DB2-BD59-A6C34878D82A}">
                    <a16:rowId xmlns:a16="http://schemas.microsoft.com/office/drawing/2014/main" val="3911926968"/>
                  </a:ext>
                </a:extLst>
              </a:tr>
            </a:tbl>
          </a:graphicData>
        </a:graphic>
      </p:graphicFrame>
      <p:sp useBgFill="1">
        <p:nvSpPr>
          <p:cNvPr id="3" name="TextBox 2"/>
          <p:cNvSpPr txBox="1"/>
          <p:nvPr/>
        </p:nvSpPr>
        <p:spPr>
          <a:xfrm>
            <a:off x="210457" y="4764314"/>
            <a:ext cx="312057"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sp>
        <p:nvSpPr>
          <p:cNvPr id="757" name="Google Shape;757;p48"/>
          <p:cNvSpPr txBox="1">
            <a:spLocks noGrp="1"/>
          </p:cNvSpPr>
          <p:nvPr>
            <p:ph type="title"/>
          </p:nvPr>
        </p:nvSpPr>
        <p:spPr>
          <a:xfrm>
            <a:off x="4151086" y="1567543"/>
            <a:ext cx="4695370" cy="2416628"/>
          </a:xfrm>
          <a:prstGeom prst="rect">
            <a:avLst/>
          </a:prstGeom>
        </p:spPr>
        <p:txBody>
          <a:bodyPr spcFirstLastPara="1" wrap="square" lIns="91425" tIns="91425" rIns="91425" bIns="91425" anchor="t" anchorCtr="0">
            <a:noAutofit/>
          </a:bodyPr>
          <a:lstStyle/>
          <a:p>
            <a:pPr lvl="0"/>
            <a:r>
              <a:rPr lang="en" sz="4000" dirty="0" smtClean="0">
                <a:solidFill>
                  <a:schemeClr val="bg2">
                    <a:lumMod val="75000"/>
                  </a:schemeClr>
                </a:solidFill>
                <a:latin typeface="Sora" panose="020B0604020202020204" charset="0"/>
                <a:cs typeface="Sora" panose="020B0604020202020204" charset="0"/>
              </a:rPr>
              <a:t>06-.</a:t>
            </a:r>
            <a:r>
              <a:rPr lang="en" sz="6000" dirty="0" smtClean="0">
                <a:solidFill>
                  <a:schemeClr val="bg2">
                    <a:lumMod val="75000"/>
                  </a:schemeClr>
                </a:solidFill>
                <a:latin typeface="Sora" panose="020B0604020202020204" charset="0"/>
                <a:cs typeface="Sora" panose="020B0604020202020204" charset="0"/>
              </a:rPr>
              <a:t/>
            </a:r>
            <a:br>
              <a:rPr lang="en" sz="6000" dirty="0" smtClean="0">
                <a:solidFill>
                  <a:schemeClr val="bg2">
                    <a:lumMod val="75000"/>
                  </a:schemeClr>
                </a:solidFill>
                <a:latin typeface="Sora" panose="020B0604020202020204" charset="0"/>
                <a:cs typeface="Sora" panose="020B0604020202020204" charset="0"/>
              </a:rPr>
            </a:br>
            <a:r>
              <a:rPr lang="en-IN" sz="4000" dirty="0" smtClean="0"/>
              <a:t>Project Proposal</a:t>
            </a:r>
            <a:endParaRPr sz="4000" dirty="0"/>
          </a:p>
        </p:txBody>
      </p:sp>
      <p:pic>
        <p:nvPicPr>
          <p:cNvPr id="760" name="Google Shape;760;p48"/>
          <p:cNvPicPr preferRelativeResize="0"/>
          <p:nvPr/>
        </p:nvPicPr>
        <p:blipFill>
          <a:blip r:embed="rId3">
            <a:alphaModFix/>
          </a:blip>
          <a:stretch>
            <a:fillRect/>
          </a:stretch>
        </p:blipFill>
        <p:spPr>
          <a:xfrm>
            <a:off x="649725" y="1226882"/>
            <a:ext cx="2251614" cy="2301051"/>
          </a:xfrm>
          <a:prstGeom prst="rect">
            <a:avLst/>
          </a:prstGeom>
          <a:noFill/>
          <a:ln>
            <a:noFill/>
          </a:ln>
        </p:spPr>
      </p:pic>
      <p:sp useBgFill="1">
        <p:nvSpPr>
          <p:cNvPr id="2" name="TextBox 1"/>
          <p:cNvSpPr txBox="1"/>
          <p:nvPr/>
        </p:nvSpPr>
        <p:spPr>
          <a:xfrm>
            <a:off x="8577943" y="4622800"/>
            <a:ext cx="406400" cy="399143"/>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718457" y="750538"/>
            <a:ext cx="7634515" cy="1169551"/>
          </a:xfrm>
          <a:prstGeom prst="rect">
            <a:avLst/>
          </a:prstGeom>
          <a:solidFill>
            <a:schemeClr val="tx1">
              <a:lumMod val="10000"/>
              <a:lumOff val="90000"/>
            </a:schemeClr>
          </a:solidFill>
        </p:spPr>
        <p:txBody>
          <a:bodyPr wrap="square" rtlCol="0">
            <a:spAutoFit/>
          </a:bodyPr>
          <a:lstStyle/>
          <a:p>
            <a:endParaRPr lang="en-IN" dirty="0" smtClean="0"/>
          </a:p>
          <a:p>
            <a:endParaRPr lang="en-IN" dirty="0"/>
          </a:p>
          <a:p>
            <a:pPr marL="285750" indent="-285750">
              <a:buFont typeface="Wingdings" panose="05000000000000000000" pitchFamily="2" charset="2"/>
              <a:buChar char="v"/>
            </a:pPr>
            <a:r>
              <a:rPr lang="en-IN" dirty="0" smtClean="0"/>
              <a:t>Comparative study of three algorithms</a:t>
            </a:r>
          </a:p>
          <a:p>
            <a:endParaRPr lang="en-IN" dirty="0" smtClean="0"/>
          </a:p>
          <a:p>
            <a:endParaRPr lang="en-IN" dirty="0"/>
          </a:p>
        </p:txBody>
      </p:sp>
      <p:sp>
        <p:nvSpPr>
          <p:cNvPr id="15" name="TextBox 14"/>
          <p:cNvSpPr txBox="1"/>
          <p:nvPr/>
        </p:nvSpPr>
        <p:spPr>
          <a:xfrm>
            <a:off x="718457" y="2061026"/>
            <a:ext cx="4441371" cy="2893100"/>
          </a:xfrm>
          <a:prstGeom prst="rect">
            <a:avLst/>
          </a:prstGeom>
          <a:solidFill>
            <a:schemeClr val="tx1">
              <a:lumMod val="25000"/>
              <a:lumOff val="75000"/>
            </a:schemeClr>
          </a:solidFill>
        </p:spPr>
        <p:txBody>
          <a:bodyPr wrap="square" rtlCol="0">
            <a:spAutoFit/>
          </a:bodyPr>
          <a:lstStyle/>
          <a:p>
            <a:pPr>
              <a:lnSpc>
                <a:spcPct val="150000"/>
              </a:lnSpc>
            </a:pPr>
            <a:endParaRPr lang="en-IN" dirty="0" smtClean="0"/>
          </a:p>
          <a:p>
            <a:pPr marL="285750" indent="-285750">
              <a:lnSpc>
                <a:spcPct val="150000"/>
              </a:lnSpc>
              <a:buFont typeface="Wingdings" panose="05000000000000000000" pitchFamily="2" charset="2"/>
              <a:buChar char="v"/>
            </a:pPr>
            <a:r>
              <a:rPr lang="en-IN" dirty="0" smtClean="0"/>
              <a:t>Classify hepatitis c under four categories</a:t>
            </a:r>
          </a:p>
          <a:p>
            <a:pPr marL="342900" indent="-342900">
              <a:lnSpc>
                <a:spcPct val="150000"/>
              </a:lnSpc>
              <a:buFont typeface="+mj-lt"/>
              <a:buAutoNum type="arabicPeriod"/>
            </a:pPr>
            <a:r>
              <a:rPr lang="en-IN" dirty="0"/>
              <a:t>no </a:t>
            </a:r>
            <a:r>
              <a:rPr lang="en-IN" dirty="0" smtClean="0"/>
              <a:t>fibrosis</a:t>
            </a:r>
          </a:p>
          <a:p>
            <a:pPr marL="342900" indent="-342900">
              <a:lnSpc>
                <a:spcPct val="150000"/>
              </a:lnSpc>
              <a:buFont typeface="+mj-lt"/>
              <a:buAutoNum type="arabicPeriod"/>
            </a:pPr>
            <a:r>
              <a:rPr lang="en-IN" dirty="0" smtClean="0"/>
              <a:t>mild fibrosis</a:t>
            </a:r>
          </a:p>
          <a:p>
            <a:pPr marL="342900" indent="-342900">
              <a:lnSpc>
                <a:spcPct val="150000"/>
              </a:lnSpc>
              <a:buFont typeface="+mj-lt"/>
              <a:buAutoNum type="arabicPeriod"/>
            </a:pPr>
            <a:r>
              <a:rPr lang="en-IN" dirty="0" smtClean="0"/>
              <a:t>moderate fibrosis</a:t>
            </a:r>
          </a:p>
          <a:p>
            <a:pPr marL="342900" indent="-342900">
              <a:lnSpc>
                <a:spcPct val="150000"/>
              </a:lnSpc>
              <a:buFont typeface="+mj-lt"/>
              <a:buAutoNum type="arabicPeriod"/>
            </a:pPr>
            <a:r>
              <a:rPr lang="en-IN" dirty="0" smtClean="0"/>
              <a:t>severe fibrosis/cirrhosis</a:t>
            </a:r>
          </a:p>
          <a:p>
            <a:pPr>
              <a:lnSpc>
                <a:spcPct val="150000"/>
              </a:lnSpc>
            </a:pPr>
            <a:endParaRPr lang="en-IN" dirty="0" smtClean="0"/>
          </a:p>
          <a:p>
            <a:pPr marL="342900" indent="-342900">
              <a:lnSpc>
                <a:spcPct val="150000"/>
              </a:lnSpc>
              <a:buFont typeface="+mj-lt"/>
              <a:buAutoNum type="arabicPeriod"/>
            </a:pPr>
            <a:endParaRPr lang="en-IN" dirty="0"/>
          </a:p>
          <a:p>
            <a:endParaRPr lang="en-IN" dirty="0"/>
          </a:p>
        </p:txBody>
      </p:sp>
      <p:sp>
        <p:nvSpPr>
          <p:cNvPr id="17" name="TextBox 16"/>
          <p:cNvSpPr txBox="1"/>
          <p:nvPr/>
        </p:nvSpPr>
        <p:spPr>
          <a:xfrm>
            <a:off x="5268687" y="2061028"/>
            <a:ext cx="3084285" cy="3000821"/>
          </a:xfrm>
          <a:prstGeom prst="rect">
            <a:avLst/>
          </a:prstGeom>
          <a:solidFill>
            <a:schemeClr val="accent6">
              <a:lumMod val="85000"/>
            </a:schemeClr>
          </a:solidFill>
        </p:spPr>
        <p:txBody>
          <a:bodyPr wrap="square" rtlCol="0">
            <a:spAutoFit/>
          </a:bodyPr>
          <a:lstStyle/>
          <a:p>
            <a:pPr marL="285750" indent="-285750">
              <a:lnSpc>
                <a:spcPct val="150000"/>
              </a:lnSpc>
              <a:buFont typeface="Wingdings" panose="05000000000000000000" pitchFamily="2" charset="2"/>
              <a:buChar char="v"/>
            </a:pPr>
            <a:r>
              <a:rPr lang="en-IN" dirty="0" smtClean="0"/>
              <a:t>Develop a machine learning model for the detection of Hepatitis C </a:t>
            </a:r>
          </a:p>
          <a:p>
            <a:pPr marL="285750" indent="-285750">
              <a:lnSpc>
                <a:spcPct val="150000"/>
              </a:lnSpc>
              <a:buFont typeface="Wingdings" panose="05000000000000000000" pitchFamily="2" charset="2"/>
              <a:buChar char="v"/>
            </a:pPr>
            <a:r>
              <a:rPr lang="en-IN" dirty="0"/>
              <a:t>C</a:t>
            </a:r>
            <a:r>
              <a:rPr lang="en-IN" dirty="0" smtClean="0"/>
              <a:t>omparative study of three algorithms Random Forest, ANN, Support Vector Machine.</a:t>
            </a:r>
          </a:p>
          <a:p>
            <a:pPr marL="285750" indent="-285750">
              <a:lnSpc>
                <a:spcPct val="150000"/>
              </a:lnSpc>
              <a:buFont typeface="Wingdings" panose="05000000000000000000" pitchFamily="2" charset="2"/>
              <a:buChar char="v"/>
            </a:pPr>
            <a:r>
              <a:rPr lang="en-IN" dirty="0" smtClean="0"/>
              <a:t>Patients can diagnose their condition without the assistance of a medical expert</a:t>
            </a:r>
            <a:endParaRPr lang="en-IN" dirty="0"/>
          </a:p>
        </p:txBody>
      </p:sp>
      <p:sp>
        <p:nvSpPr>
          <p:cNvPr id="18" name="TextBox 17"/>
          <p:cNvSpPr txBox="1"/>
          <p:nvPr/>
        </p:nvSpPr>
        <p:spPr>
          <a:xfrm>
            <a:off x="4405086" y="1153886"/>
            <a:ext cx="1233714" cy="307777"/>
          </a:xfrm>
          <a:prstGeom prst="rect">
            <a:avLst/>
          </a:prstGeom>
          <a:solidFill>
            <a:schemeClr val="tx1">
              <a:lumMod val="90000"/>
              <a:lumOff val="10000"/>
            </a:schemeClr>
          </a:solidFill>
        </p:spPr>
        <p:txBody>
          <a:bodyPr wrap="square" rtlCol="0">
            <a:spAutoFit/>
          </a:bodyPr>
          <a:lstStyle/>
          <a:p>
            <a:r>
              <a:rPr lang="en-IN" dirty="0" smtClean="0">
                <a:solidFill>
                  <a:schemeClr val="bg1"/>
                </a:solidFill>
              </a:rPr>
              <a:t>         RF</a:t>
            </a:r>
            <a:endParaRPr lang="en-IN" dirty="0">
              <a:solidFill>
                <a:schemeClr val="bg1"/>
              </a:solidFill>
            </a:endParaRPr>
          </a:p>
        </p:txBody>
      </p:sp>
      <p:sp>
        <p:nvSpPr>
          <p:cNvPr id="20" name="TextBox 19"/>
          <p:cNvSpPr txBox="1"/>
          <p:nvPr/>
        </p:nvSpPr>
        <p:spPr>
          <a:xfrm>
            <a:off x="5778860" y="1153886"/>
            <a:ext cx="1195253" cy="307777"/>
          </a:xfrm>
          <a:prstGeom prst="rect">
            <a:avLst/>
          </a:prstGeom>
          <a:solidFill>
            <a:schemeClr val="bg1">
              <a:lumMod val="25000"/>
            </a:schemeClr>
          </a:solidFill>
        </p:spPr>
        <p:txBody>
          <a:bodyPr wrap="square" rtlCol="0">
            <a:spAutoFit/>
          </a:bodyPr>
          <a:lstStyle/>
          <a:p>
            <a:r>
              <a:rPr lang="en-IN" dirty="0" smtClean="0"/>
              <a:t>        </a:t>
            </a:r>
            <a:r>
              <a:rPr lang="en-IN" dirty="0" smtClean="0">
                <a:solidFill>
                  <a:schemeClr val="bg1"/>
                </a:solidFill>
              </a:rPr>
              <a:t>ANN</a:t>
            </a:r>
            <a:endParaRPr lang="en-IN" dirty="0">
              <a:solidFill>
                <a:schemeClr val="bg1"/>
              </a:solidFill>
            </a:endParaRPr>
          </a:p>
        </p:txBody>
      </p:sp>
      <p:sp>
        <p:nvSpPr>
          <p:cNvPr id="21" name="TextBox 20"/>
          <p:cNvSpPr txBox="1"/>
          <p:nvPr/>
        </p:nvSpPr>
        <p:spPr>
          <a:xfrm>
            <a:off x="7101114" y="1153885"/>
            <a:ext cx="1052286" cy="307777"/>
          </a:xfrm>
          <a:prstGeom prst="rect">
            <a:avLst/>
          </a:prstGeom>
          <a:solidFill>
            <a:schemeClr val="bg1">
              <a:lumMod val="25000"/>
            </a:schemeClr>
          </a:solidFill>
        </p:spPr>
        <p:txBody>
          <a:bodyPr wrap="square" rtlCol="0">
            <a:spAutoFit/>
          </a:bodyPr>
          <a:lstStyle/>
          <a:p>
            <a:r>
              <a:rPr lang="en-IN" dirty="0" smtClean="0">
                <a:solidFill>
                  <a:schemeClr val="bg1"/>
                </a:solidFill>
              </a:rPr>
              <a:t>      SVM</a:t>
            </a:r>
            <a:endParaRPr lang="en-IN" dirty="0">
              <a:solidFill>
                <a:schemeClr val="bg1"/>
              </a:solidFill>
            </a:endParaRPr>
          </a:p>
        </p:txBody>
      </p:sp>
      <p:sp>
        <p:nvSpPr>
          <p:cNvPr id="3" name="TextBox 2"/>
          <p:cNvSpPr txBox="1"/>
          <p:nvPr/>
        </p:nvSpPr>
        <p:spPr>
          <a:xfrm>
            <a:off x="718457" y="4757952"/>
            <a:ext cx="4441371" cy="303897"/>
          </a:xfrm>
          <a:prstGeom prst="rect">
            <a:avLst/>
          </a:prstGeom>
          <a:solidFill>
            <a:schemeClr val="tx1">
              <a:lumMod val="25000"/>
              <a:lumOff val="75000"/>
            </a:schemeClr>
          </a:solidFill>
        </p:spPr>
        <p:txBody>
          <a:bodyPr wrap="square" rtlCol="0">
            <a:spAutoFit/>
          </a:bodyPr>
          <a:lstStyle/>
          <a:p>
            <a:endParaRPr lang="en-IN" dirty="0"/>
          </a:p>
        </p:txBody>
      </p:sp>
    </p:spTree>
    <p:extLst>
      <p:ext uri="{BB962C8B-B14F-4D97-AF65-F5344CB8AC3E}">
        <p14:creationId xmlns:p14="http://schemas.microsoft.com/office/powerpoint/2010/main" val="20300664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470"/>
        <p:cNvGrpSpPr/>
        <p:nvPr/>
      </p:nvGrpSpPr>
      <p:grpSpPr>
        <a:xfrm>
          <a:off x="0" y="0"/>
          <a:ext cx="0" cy="0"/>
          <a:chOff x="0" y="0"/>
          <a:chExt cx="0" cy="0"/>
        </a:xfrm>
      </p:grpSpPr>
      <p:sp>
        <p:nvSpPr>
          <p:cNvPr id="471" name="Google Shape;471;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Contents</a:t>
            </a:r>
            <a:endParaRPr dirty="0"/>
          </a:p>
        </p:txBody>
      </p:sp>
      <p:graphicFrame>
        <p:nvGraphicFramePr>
          <p:cNvPr id="472" name="Google Shape;472;p29"/>
          <p:cNvGraphicFramePr/>
          <p:nvPr>
            <p:extLst>
              <p:ext uri="{D42A27DB-BD31-4B8C-83A1-F6EECF244321}">
                <p14:modId xmlns:p14="http://schemas.microsoft.com/office/powerpoint/2010/main" val="4044995974"/>
              </p:ext>
            </p:extLst>
          </p:nvPr>
        </p:nvGraphicFramePr>
        <p:xfrm>
          <a:off x="720000" y="1487715"/>
          <a:ext cx="7705543" cy="3149599"/>
        </p:xfrm>
        <a:graphic>
          <a:graphicData uri="http://schemas.openxmlformats.org/drawingml/2006/table">
            <a:tbl>
              <a:tblPr>
                <a:noFill/>
                <a:tableStyleId>{405AFBC4-3BAC-4FE5-97B3-BCC5C6A07588}</a:tableStyleId>
              </a:tblPr>
              <a:tblGrid>
                <a:gridCol w="7497251">
                  <a:extLst>
                    <a:ext uri="{9D8B030D-6E8A-4147-A177-3AD203B41FA5}">
                      <a16:colId xmlns:a16="http://schemas.microsoft.com/office/drawing/2014/main" val="20000"/>
                    </a:ext>
                  </a:extLst>
                </a:gridCol>
                <a:gridCol w="208292">
                  <a:extLst>
                    <a:ext uri="{9D8B030D-6E8A-4147-A177-3AD203B41FA5}">
                      <a16:colId xmlns:a16="http://schemas.microsoft.com/office/drawing/2014/main" val="20001"/>
                    </a:ext>
                  </a:extLst>
                </a:gridCol>
              </a:tblGrid>
              <a:tr h="439693">
                <a:tc>
                  <a:txBody>
                    <a:bodyPr/>
                    <a:lstStyle/>
                    <a:p>
                      <a:pPr marL="228600" lvl="0" indent="-228600" algn="l" rtl="0">
                        <a:spcBef>
                          <a:spcPts val="0"/>
                        </a:spcBef>
                        <a:spcAft>
                          <a:spcPts val="0"/>
                        </a:spcAft>
                        <a:buAutoNum type="arabicPeriod"/>
                      </a:pPr>
                      <a:r>
                        <a:rPr lang="en" sz="1200" b="1" u="none" baseline="0" dirty="0" smtClean="0">
                          <a:solidFill>
                            <a:schemeClr val="hlink"/>
                          </a:solidFill>
                          <a:latin typeface="Sora"/>
                          <a:ea typeface="Sora"/>
                          <a:cs typeface="Sora"/>
                          <a:sym typeface="Sora"/>
                        </a:rPr>
                        <a:t>INTRODUCTION</a:t>
                      </a: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51651">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2.</a:t>
                      </a:r>
                      <a:r>
                        <a:rPr lang="en-US" sz="1200" b="1" u="none" baseline="0" dirty="0" smtClean="0">
                          <a:solidFill>
                            <a:schemeClr val="dk1"/>
                          </a:solidFill>
                          <a:latin typeface="Sora"/>
                          <a:ea typeface="Sora"/>
                          <a:cs typeface="Sora"/>
                          <a:sym typeface="Sora"/>
                        </a:rPr>
                        <a:t>    LITERATURE REVIEW 1</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marR="0" lvl="0" indent="0" algn="l" rtl="0">
                        <a:lnSpc>
                          <a:spcPct val="100000"/>
                        </a:lnSpc>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26285">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3.</a:t>
                      </a:r>
                      <a:r>
                        <a:rPr lang="en-US" sz="1200" b="1" u="none" baseline="0" dirty="0" smtClean="0">
                          <a:solidFill>
                            <a:schemeClr val="dk1"/>
                          </a:solidFill>
                          <a:latin typeface="Sora"/>
                          <a:ea typeface="Sora"/>
                          <a:cs typeface="Sora"/>
                          <a:sym typeface="Sora"/>
                        </a:rPr>
                        <a:t>    LITERATURE REVIEW 2</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27747">
                <a:tc>
                  <a:txBody>
                    <a:bodyPr/>
                    <a:lstStyle/>
                    <a:p>
                      <a:pPr marL="0" lvl="0" indent="0" algn="l" rtl="0">
                        <a:spcBef>
                          <a:spcPts val="0"/>
                        </a:spcBef>
                        <a:spcAft>
                          <a:spcPts val="0"/>
                        </a:spcAft>
                        <a:buNone/>
                      </a:pPr>
                      <a:r>
                        <a:rPr lang="en-US" sz="1200" b="1" u="none" dirty="0" smtClean="0">
                          <a:solidFill>
                            <a:schemeClr val="dk1"/>
                          </a:solidFill>
                          <a:latin typeface="Sora"/>
                          <a:ea typeface="Sora"/>
                          <a:cs typeface="Sora"/>
                          <a:sym typeface="Sora"/>
                        </a:rPr>
                        <a:t>4.</a:t>
                      </a:r>
                      <a:r>
                        <a:rPr lang="en-US" sz="1200" b="1" u="none" baseline="0" dirty="0" smtClean="0">
                          <a:solidFill>
                            <a:schemeClr val="dk1"/>
                          </a:solidFill>
                          <a:latin typeface="Sora"/>
                          <a:ea typeface="Sora"/>
                          <a:cs typeface="Sora"/>
                          <a:sym typeface="Sora"/>
                        </a:rPr>
                        <a:t>    LITERATURE REVIEW 3</a:t>
                      </a:r>
                      <a:endParaRPr lang="en-US"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9532">
                <a:tc>
                  <a:txBody>
                    <a:bodyPr/>
                    <a:lstStyle/>
                    <a:p>
                      <a:pPr marL="0" lvl="0" indent="0" algn="l" rtl="0">
                        <a:spcBef>
                          <a:spcPts val="0"/>
                        </a:spcBef>
                        <a:spcAft>
                          <a:spcPts val="0"/>
                        </a:spcAft>
                        <a:buNone/>
                      </a:pPr>
                      <a:r>
                        <a:rPr lang="en" sz="1200" b="1" u="none" dirty="0" smtClean="0">
                          <a:solidFill>
                            <a:schemeClr val="hlink"/>
                          </a:solidFill>
                          <a:latin typeface="Sora"/>
                          <a:ea typeface="Sora"/>
                          <a:cs typeface="Sora"/>
                          <a:sym typeface="Sora"/>
                        </a:rPr>
                        <a:t>5.</a:t>
                      </a:r>
                      <a:r>
                        <a:rPr lang="en" sz="1200" b="1" u="none" baseline="0" dirty="0" smtClean="0">
                          <a:solidFill>
                            <a:schemeClr val="hlink"/>
                          </a:solidFill>
                          <a:latin typeface="Sora"/>
                          <a:ea typeface="Sora"/>
                          <a:cs typeface="Sora"/>
                          <a:sym typeface="Sora"/>
                        </a:rPr>
                        <a:t>    SUMMARY</a:t>
                      </a:r>
                      <a:endParaRPr sz="1200" b="1" u="none"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1034691">
                <a:tc>
                  <a:txBody>
                    <a:bodyPr/>
                    <a:lstStyle/>
                    <a:p>
                      <a:pPr marL="0" lvl="0" indent="0" algn="l" rtl="0">
                        <a:spcBef>
                          <a:spcPts val="0"/>
                        </a:spcBef>
                        <a:spcAft>
                          <a:spcPts val="0"/>
                        </a:spcAft>
                        <a:buNone/>
                      </a:pPr>
                      <a:r>
                        <a:rPr lang="en-US" sz="1200" b="1" dirty="0" smtClean="0">
                          <a:solidFill>
                            <a:schemeClr val="dk1"/>
                          </a:solidFill>
                          <a:latin typeface="Sora"/>
                          <a:ea typeface="Sora"/>
                          <a:cs typeface="Sora"/>
                          <a:sym typeface="Sora"/>
                        </a:rPr>
                        <a:t>6.</a:t>
                      </a:r>
                      <a:r>
                        <a:rPr lang="en-US" sz="1200" b="1" baseline="0" dirty="0" smtClean="0">
                          <a:solidFill>
                            <a:schemeClr val="dk1"/>
                          </a:solidFill>
                          <a:latin typeface="Sora"/>
                          <a:ea typeface="Sora"/>
                          <a:cs typeface="Sora"/>
                          <a:sym typeface="Sora"/>
                        </a:rPr>
                        <a:t>    PROJECT PROPOSAL</a:t>
                      </a:r>
                      <a:endParaRPr lang="en-IN" sz="1200" b="1" baseline="0" dirty="0" smtClean="0">
                        <a:solidFill>
                          <a:schemeClr val="dk1"/>
                        </a:solidFill>
                        <a:latin typeface="Sora"/>
                        <a:ea typeface="Sora"/>
                        <a:cs typeface="Sora"/>
                        <a:sym typeface="Sora"/>
                      </a:endParaRPr>
                    </a:p>
                    <a:p>
                      <a:pPr marL="0" lvl="0" indent="0" algn="l" rtl="0">
                        <a:spcBef>
                          <a:spcPts val="0"/>
                        </a:spcBef>
                        <a:spcAft>
                          <a:spcPts val="0"/>
                        </a:spcAft>
                        <a:buNone/>
                      </a:pPr>
                      <a:endParaRPr lang="en-IN" sz="1200" b="1" baseline="0" dirty="0" smtClean="0">
                        <a:solidFill>
                          <a:schemeClr val="dk1"/>
                        </a:solidFill>
                        <a:latin typeface="Sora"/>
                        <a:ea typeface="Sora"/>
                        <a:cs typeface="Sora"/>
                        <a:sym typeface="Sora"/>
                      </a:endParaRPr>
                    </a:p>
                    <a:p>
                      <a:pPr marL="0" lvl="0" indent="0" algn="l" rtl="0">
                        <a:spcBef>
                          <a:spcPts val="0"/>
                        </a:spcBef>
                        <a:spcAft>
                          <a:spcPts val="0"/>
                        </a:spcAft>
                        <a:buNone/>
                      </a:pPr>
                      <a:r>
                        <a:rPr lang="en-IN" sz="1200" b="1" baseline="0" dirty="0" smtClean="0">
                          <a:solidFill>
                            <a:schemeClr val="dk1"/>
                          </a:solidFill>
                          <a:latin typeface="Sora"/>
                          <a:ea typeface="Sora"/>
                          <a:cs typeface="Sora"/>
                          <a:sym typeface="Sora"/>
                        </a:rPr>
                        <a:t>7.     CONCLUSION</a:t>
                      </a:r>
                    </a:p>
                    <a:p>
                      <a:pPr marL="0" lvl="0" indent="0" algn="l" rtl="0">
                        <a:spcBef>
                          <a:spcPts val="0"/>
                        </a:spcBef>
                        <a:spcAft>
                          <a:spcPts val="0"/>
                        </a:spcAft>
                        <a:buNone/>
                      </a:pPr>
                      <a:endParaRPr sz="1200" b="1" dirty="0">
                        <a:solidFill>
                          <a:schemeClr val="dk1"/>
                        </a:solidFill>
                        <a:latin typeface="Sora"/>
                        <a:ea typeface="Sora"/>
                        <a:cs typeface="Sora"/>
                        <a:sym typeface="Sora"/>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solidFill>
                      <a:srgbClr val="CC0000">
                        <a:alpha val="5700"/>
                      </a:srgbClr>
                    </a:solidFill>
                  </a:tcPr>
                </a:tc>
                <a:tc>
                  <a:txBody>
                    <a:bodyPr/>
                    <a:lstStyle/>
                    <a:p>
                      <a:pPr marL="0" lvl="0" indent="0" algn="l" rtl="0">
                        <a:spcBef>
                          <a:spcPts val="0"/>
                        </a:spcBef>
                        <a:spcAft>
                          <a:spcPts val="1600"/>
                        </a:spcAft>
                        <a:buNone/>
                      </a:pPr>
                      <a:endParaRPr sz="1000" dirty="0">
                        <a:solidFill>
                          <a:schemeClr val="dk1"/>
                        </a:solidFill>
                        <a:latin typeface="Work Sans"/>
                        <a:ea typeface="Work Sans"/>
                        <a:cs typeface="Work Sans"/>
                        <a:sym typeface="Work Sans"/>
                      </a:endParaRPr>
                    </a:p>
                  </a:txBody>
                  <a:tcPr marL="91425" marR="91425" marT="0" marB="0" anchor="ctr">
                    <a:lnL w="9525" cap="flat" cmpd="sng">
                      <a:solidFill>
                        <a:schemeClr val="dk2">
                          <a:alpha val="0"/>
                        </a:schemeClr>
                      </a:solidFill>
                      <a:prstDash val="solid"/>
                      <a:round/>
                      <a:headEnd type="none" w="sm" len="sm"/>
                      <a:tailEnd type="none" w="sm" len="sm"/>
                    </a:lnL>
                    <a:lnR w="9525" cap="flat" cmpd="sng">
                      <a:solidFill>
                        <a:schemeClr val="dk2">
                          <a:alpha val="0"/>
                        </a:schemeClr>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2">
                          <a:alpha val="0"/>
                        </a:scheme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cxnSp>
        <p:nvCxnSpPr>
          <p:cNvPr id="5" name="Straight Arrow Connector 4"/>
          <p:cNvCxnSpPr/>
          <p:nvPr/>
        </p:nvCxnSpPr>
        <p:spPr>
          <a:xfrm>
            <a:off x="4249271" y="0"/>
            <a:ext cx="914400"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720000" y="4091323"/>
            <a:ext cx="7704000" cy="8963"/>
          </a:xfrm>
          <a:prstGeom prst="straightConnector1">
            <a:avLst/>
          </a:prstGeom>
          <a:ln w="9525">
            <a:solidFill>
              <a:schemeClr val="tx1"/>
            </a:solidFill>
            <a:round/>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8229600" y="1984188"/>
            <a:ext cx="194400" cy="2354730"/>
          </a:xfrm>
          <a:prstGeom prst="rect">
            <a:avLst/>
          </a:prstGeom>
          <a:solidFill>
            <a:schemeClr val="accent2"/>
          </a:solidFill>
        </p:spPr>
        <p:txBody>
          <a:bodyPr wrap="square" rtlCol="0">
            <a:spAutoFit/>
          </a:bodyPr>
          <a:lstStyle/>
          <a:p>
            <a:endParaRPr lang="en-IN" dirty="0"/>
          </a:p>
        </p:txBody>
      </p:sp>
      <p:sp>
        <p:nvSpPr>
          <p:cNvPr id="3" name="TextBox 2"/>
          <p:cNvSpPr txBox="1"/>
          <p:nvPr/>
        </p:nvSpPr>
        <p:spPr>
          <a:xfrm>
            <a:off x="188686" y="4637314"/>
            <a:ext cx="362857" cy="506186"/>
          </a:xfrm>
          <a:prstGeom prst="rect">
            <a:avLst/>
          </a:prstGeom>
          <a:solidFill>
            <a:schemeClr val="accent3"/>
          </a:solidFill>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607"/>
        <p:cNvGrpSpPr/>
        <p:nvPr/>
      </p:nvGrpSpPr>
      <p:grpSpPr>
        <a:xfrm>
          <a:off x="0" y="0"/>
          <a:ext cx="0" cy="0"/>
          <a:chOff x="0" y="0"/>
          <a:chExt cx="0" cy="0"/>
        </a:xfrm>
      </p:grpSpPr>
      <p:sp>
        <p:nvSpPr>
          <p:cNvPr id="608" name="Google Shape;608;p39"/>
          <p:cNvSpPr txBox="1">
            <a:spLocks noGrp="1"/>
          </p:cNvSpPr>
          <p:nvPr>
            <p:ph type="title"/>
          </p:nvPr>
        </p:nvSpPr>
        <p:spPr>
          <a:xfrm>
            <a:off x="4419601" y="1857828"/>
            <a:ext cx="3760771" cy="815199"/>
          </a:xfrm>
          <a:prstGeom prst="rect">
            <a:avLst/>
          </a:prstGeom>
        </p:spPr>
        <p:txBody>
          <a:bodyPr spcFirstLastPara="1" wrap="square" lIns="91425" tIns="91425" rIns="91425" bIns="91425" anchor="b" anchorCtr="0">
            <a:noAutofit/>
          </a:bodyPr>
          <a:lstStyle/>
          <a:p>
            <a:pPr lvl="0"/>
            <a:r>
              <a:rPr lang="en" sz="4000" dirty="0" smtClean="0">
                <a:solidFill>
                  <a:schemeClr val="bg2">
                    <a:lumMod val="75000"/>
                  </a:schemeClr>
                </a:solidFill>
                <a:latin typeface="Sora" panose="020B0604020202020204" charset="0"/>
                <a:cs typeface="Sora" panose="020B0604020202020204" charset="0"/>
              </a:rPr>
              <a:t>07-</a:t>
            </a:r>
            <a:r>
              <a:rPr lang="en" sz="4000" dirty="0">
                <a:solidFill>
                  <a:schemeClr val="bg2">
                    <a:lumMod val="75000"/>
                  </a:schemeClr>
                </a:solidFill>
                <a:latin typeface="Sora" panose="020B0604020202020204" charset="0"/>
                <a:cs typeface="Sora" panose="020B0604020202020204" charset="0"/>
              </a:rPr>
              <a:t>.</a:t>
            </a:r>
            <a:endParaRPr sz="4000" dirty="0"/>
          </a:p>
        </p:txBody>
      </p:sp>
      <p:sp>
        <p:nvSpPr>
          <p:cNvPr id="610" name="Google Shape;610;p39"/>
          <p:cNvSpPr txBox="1">
            <a:spLocks noGrp="1"/>
          </p:cNvSpPr>
          <p:nvPr>
            <p:ph type="subTitle" idx="1"/>
          </p:nvPr>
        </p:nvSpPr>
        <p:spPr>
          <a:xfrm>
            <a:off x="4419601" y="2585930"/>
            <a:ext cx="5168658" cy="131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6000" b="1" dirty="0" smtClean="0">
                <a:latin typeface="Sora" panose="020B0604020202020204" charset="0"/>
                <a:cs typeface="Sora" panose="020B0604020202020204" charset="0"/>
              </a:rPr>
              <a:t>Conclusion</a:t>
            </a:r>
            <a:endParaRPr sz="6000" b="1" dirty="0">
              <a:latin typeface="Sora" panose="020B0604020202020204" charset="0"/>
              <a:cs typeface="Sora" panose="020B0604020202020204" charset="0"/>
            </a:endParaRPr>
          </a:p>
        </p:txBody>
      </p:sp>
      <p:grpSp>
        <p:nvGrpSpPr>
          <p:cNvPr id="611" name="Google Shape;611;p39"/>
          <p:cNvGrpSpPr/>
          <p:nvPr/>
        </p:nvGrpSpPr>
        <p:grpSpPr>
          <a:xfrm flipH="1">
            <a:off x="6277497" y="-491837"/>
            <a:ext cx="1026834" cy="1026834"/>
            <a:chOff x="4721450" y="-1195651"/>
            <a:chExt cx="1020000" cy="1020000"/>
          </a:xfrm>
        </p:grpSpPr>
        <p:sp>
          <p:nvSpPr>
            <p:cNvPr id="612" name="Google Shape;612;p39"/>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Placeholder 2"/>
          <p:cNvPicPr>
            <a:picLocks noGrp="1" noChangeAspect="1"/>
          </p:cNvPicPr>
          <p:nvPr>
            <p:ph type="pic" idx="2"/>
          </p:nvPr>
        </p:nvPicPr>
        <p:blipFill>
          <a:blip r:embed="rId3">
            <a:extLst>
              <a:ext uri="{28A0092B-C50C-407E-A947-70E740481C1C}">
                <a14:useLocalDpi xmlns:a14="http://schemas.microsoft.com/office/drawing/2010/main" val="0"/>
              </a:ext>
            </a:extLst>
          </a:blip>
          <a:srcRect l="19110" r="19110"/>
          <a:stretch>
            <a:fillRect/>
          </a:stretch>
        </p:blipFill>
        <p:spPr>
          <a:xfrm>
            <a:off x="635453" y="1272386"/>
            <a:ext cx="3014890" cy="2668317"/>
          </a:xfr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43"/>
          <p:cNvSpPr txBox="1">
            <a:spLocks noGrp="1"/>
          </p:cNvSpPr>
          <p:nvPr>
            <p:ph type="title"/>
          </p:nvPr>
        </p:nvSpPr>
        <p:spPr>
          <a:xfrm>
            <a:off x="719999" y="346617"/>
            <a:ext cx="7704000" cy="5532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smtClean="0"/>
              <a:t>Dataset                </a:t>
            </a:r>
            <a:endParaRPr dirty="0"/>
          </a:p>
        </p:txBody>
      </p:sp>
      <p:sp>
        <p:nvSpPr>
          <p:cNvPr id="4" name="TextBox 3"/>
          <p:cNvSpPr txBox="1"/>
          <p:nvPr/>
        </p:nvSpPr>
        <p:spPr>
          <a:xfrm>
            <a:off x="719999" y="1819513"/>
            <a:ext cx="7066915" cy="3323987"/>
          </a:xfrm>
          <a:prstGeom prst="rect">
            <a:avLst/>
          </a:prstGeom>
          <a:noFill/>
        </p:spPr>
        <p:txBody>
          <a:bodyPr wrap="square" rtlCol="0">
            <a:spAutoFit/>
          </a:bodyPr>
          <a:lstStyle/>
          <a:p>
            <a:pPr marL="285750" indent="-285750">
              <a:lnSpc>
                <a:spcPct val="150000"/>
              </a:lnSpc>
              <a:buFont typeface="Courier New" panose="02070309020205020404" pitchFamily="49" charset="0"/>
              <a:buChar char="o"/>
            </a:pPr>
            <a:r>
              <a:rPr lang="en-IN" dirty="0" smtClean="0"/>
              <a:t>Demographic</a:t>
            </a:r>
          </a:p>
          <a:p>
            <a:pPr marL="285750" indent="-285750">
              <a:lnSpc>
                <a:spcPct val="150000"/>
              </a:lnSpc>
              <a:buFont typeface="Courier New" panose="02070309020205020404" pitchFamily="49" charset="0"/>
              <a:buChar char="o"/>
            </a:pPr>
            <a:r>
              <a:rPr lang="en-IN" dirty="0" smtClean="0"/>
              <a:t>Symptom</a:t>
            </a:r>
          </a:p>
          <a:p>
            <a:pPr marL="285750" indent="-285750">
              <a:lnSpc>
                <a:spcPct val="150000"/>
              </a:lnSpc>
              <a:buFont typeface="Courier New" panose="02070309020205020404" pitchFamily="49" charset="0"/>
              <a:buChar char="o"/>
            </a:pPr>
            <a:r>
              <a:rPr lang="en-IN" dirty="0" smtClean="0"/>
              <a:t>Liver </a:t>
            </a:r>
            <a:r>
              <a:rPr lang="en-IN" dirty="0"/>
              <a:t>Function Tests (</a:t>
            </a:r>
            <a:r>
              <a:rPr lang="en-IN" dirty="0" smtClean="0"/>
              <a:t>LFTs)</a:t>
            </a:r>
          </a:p>
          <a:p>
            <a:pPr marL="285750" indent="-285750">
              <a:lnSpc>
                <a:spcPct val="150000"/>
              </a:lnSpc>
              <a:buFont typeface="Courier New" panose="02070309020205020404" pitchFamily="49" charset="0"/>
              <a:buChar char="o"/>
            </a:pPr>
            <a:r>
              <a:rPr lang="en-IN" dirty="0" smtClean="0"/>
              <a:t>Blood </a:t>
            </a:r>
            <a:r>
              <a:rPr lang="en-IN" dirty="0"/>
              <a:t>Panels </a:t>
            </a:r>
          </a:p>
          <a:p>
            <a:pPr>
              <a:lnSpc>
                <a:spcPct val="150000"/>
              </a:lnSpc>
            </a:pPr>
            <a:r>
              <a:rPr lang="en-IN" dirty="0"/>
              <a:t>The class </a:t>
            </a:r>
            <a:r>
              <a:rPr lang="en-IN" dirty="0" smtClean="0"/>
              <a:t>variable (</a:t>
            </a:r>
            <a:r>
              <a:rPr lang="en-IN" dirty="0"/>
              <a:t>Baseline </a:t>
            </a:r>
            <a:r>
              <a:rPr lang="en-IN" dirty="0" smtClean="0"/>
              <a:t>histological staging</a:t>
            </a:r>
            <a:r>
              <a:rPr lang="en-IN" b="1" dirty="0" smtClean="0"/>
              <a:t>)</a:t>
            </a:r>
            <a:r>
              <a:rPr lang="en-IN" dirty="0" smtClean="0"/>
              <a:t> </a:t>
            </a:r>
            <a:r>
              <a:rPr lang="en-IN" dirty="0"/>
              <a:t>include numbers from 1 to 4 which indicates different stages in hepatitis c disease which are :</a:t>
            </a:r>
          </a:p>
          <a:p>
            <a:pPr lvl="0">
              <a:lnSpc>
                <a:spcPct val="150000"/>
              </a:lnSpc>
            </a:pPr>
            <a:r>
              <a:rPr lang="en-IN" dirty="0" smtClean="0"/>
              <a:t>1.   no fibrosis</a:t>
            </a:r>
            <a:endParaRPr lang="en-IN" dirty="0"/>
          </a:p>
          <a:p>
            <a:pPr lvl="0">
              <a:lnSpc>
                <a:spcPct val="150000"/>
              </a:lnSpc>
            </a:pPr>
            <a:r>
              <a:rPr lang="en-IN" dirty="0" smtClean="0"/>
              <a:t>2.   mild </a:t>
            </a:r>
            <a:r>
              <a:rPr lang="en-IN" dirty="0"/>
              <a:t>fibrosis</a:t>
            </a:r>
          </a:p>
          <a:p>
            <a:pPr lvl="0">
              <a:lnSpc>
                <a:spcPct val="150000"/>
              </a:lnSpc>
            </a:pPr>
            <a:r>
              <a:rPr lang="en-IN" dirty="0" smtClean="0"/>
              <a:t>3.   moderate </a:t>
            </a:r>
            <a:r>
              <a:rPr lang="en-IN" dirty="0"/>
              <a:t>fibrosis</a:t>
            </a:r>
          </a:p>
          <a:p>
            <a:pPr>
              <a:lnSpc>
                <a:spcPct val="150000"/>
              </a:lnSpc>
            </a:pPr>
            <a:r>
              <a:rPr lang="en-IN" dirty="0" smtClean="0"/>
              <a:t>4.   severe </a:t>
            </a:r>
            <a:r>
              <a:rPr lang="en-IN" dirty="0"/>
              <a:t>fibrosis/cirrhosis</a:t>
            </a:r>
            <a:endParaRPr lang="en-IN" dirty="0" smtClean="0"/>
          </a:p>
        </p:txBody>
      </p:sp>
      <p:sp>
        <p:nvSpPr>
          <p:cNvPr id="5" name="TextBox 4"/>
          <p:cNvSpPr txBox="1"/>
          <p:nvPr/>
        </p:nvSpPr>
        <p:spPr>
          <a:xfrm>
            <a:off x="719999" y="899886"/>
            <a:ext cx="7560399" cy="1277273"/>
          </a:xfrm>
          <a:prstGeom prst="rect">
            <a:avLst/>
          </a:prstGeom>
          <a:noFill/>
        </p:spPr>
        <p:txBody>
          <a:bodyPr wrap="square" rtlCol="0">
            <a:spAutoFit/>
          </a:bodyPr>
          <a:lstStyle/>
          <a:p>
            <a:pPr>
              <a:lnSpc>
                <a:spcPct val="150000"/>
              </a:lnSpc>
            </a:pPr>
            <a:r>
              <a:rPr lang="en-IN" dirty="0"/>
              <a:t>Dataset is taken from UCI machine learning </a:t>
            </a:r>
            <a:r>
              <a:rPr lang="en-IN" dirty="0" smtClean="0"/>
              <a:t>repository 1385 </a:t>
            </a:r>
            <a:r>
              <a:rPr lang="en-IN" dirty="0"/>
              <a:t>records of patients with different grades of HCV including 1 class variable and 28 features, which can be categorized into different </a:t>
            </a:r>
            <a:r>
              <a:rPr lang="en-IN" dirty="0" smtClean="0"/>
              <a:t>categories before </a:t>
            </a:r>
            <a:r>
              <a:rPr lang="en-IN" dirty="0"/>
              <a:t>the start of treatment such as:</a:t>
            </a:r>
          </a:p>
          <a:p>
            <a:endParaRPr lang="en-IN" dirty="0"/>
          </a:p>
        </p:txBody>
      </p:sp>
      <p:sp useBgFill="1">
        <p:nvSpPr>
          <p:cNvPr id="2" name="TextBox 1"/>
          <p:cNvSpPr txBox="1"/>
          <p:nvPr/>
        </p:nvSpPr>
        <p:spPr>
          <a:xfrm>
            <a:off x="166914" y="4361543"/>
            <a:ext cx="362857" cy="457200"/>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7" y="137886"/>
            <a:ext cx="7438570" cy="5005614"/>
          </a:xfrm>
          <a:prstGeom prst="rect">
            <a:avLst/>
          </a:prstGeom>
        </p:spPr>
      </p:pic>
      <p:sp useBgFill="1">
        <p:nvSpPr>
          <p:cNvPr id="2" name="TextBox 1"/>
          <p:cNvSpPr txBox="1"/>
          <p:nvPr/>
        </p:nvSpPr>
        <p:spPr>
          <a:xfrm>
            <a:off x="188686" y="4455886"/>
            <a:ext cx="341085" cy="435428"/>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20000" y="328706"/>
            <a:ext cx="7704000" cy="4240169"/>
          </a:xfrm>
        </p:spPr>
        <p:txBody>
          <a:bodyPr/>
          <a:lstStyle/>
          <a:p>
            <a:pPr>
              <a:lnSpc>
                <a:spcPct val="150000"/>
              </a:lnSpc>
            </a:pPr>
            <a:r>
              <a:rPr lang="en-US" sz="1400" dirty="0">
                <a:latin typeface="Arial" panose="020B0604020202020204" pitchFamily="34" charset="0"/>
                <a:cs typeface="Arial" panose="020B0604020202020204" pitchFamily="34" charset="0"/>
              </a:rPr>
              <a:t>ALT, or alanine aminotransferase, is an enzyme found primarily in the liver</a:t>
            </a:r>
            <a:r>
              <a:rPr lang="en-US" sz="1400" dirty="0" smtClean="0">
                <a:latin typeface="Arial" panose="020B0604020202020204" pitchFamily="34" charset="0"/>
                <a:cs typeface="Arial" panose="020B0604020202020204" pitchFamily="34" charset="0"/>
              </a:rPr>
              <a:t>.</a:t>
            </a:r>
          </a:p>
          <a:p>
            <a:pPr>
              <a:lnSpc>
                <a:spcPct val="150000"/>
              </a:lnSpc>
            </a:pPr>
            <a:r>
              <a:rPr lang="en-US" sz="1400" dirty="0">
                <a:latin typeface="Arial" panose="020B0604020202020204" pitchFamily="34" charset="0"/>
                <a:cs typeface="Arial" panose="020B0604020202020204" pitchFamily="34" charset="0"/>
              </a:rPr>
              <a:t>AST, or aspartate aminotransferase, is another enzyme found in various tissues, including the liver, heart, muscles, and </a:t>
            </a:r>
            <a:r>
              <a:rPr lang="en-US" sz="1400" dirty="0" smtClean="0">
                <a:latin typeface="Arial" panose="020B0604020202020204" pitchFamily="34" charset="0"/>
                <a:cs typeface="Arial" panose="020B0604020202020204" pitchFamily="34" charset="0"/>
              </a:rPr>
              <a:t>kidneys</a:t>
            </a:r>
          </a:p>
          <a:p>
            <a:pPr>
              <a:lnSpc>
                <a:spcPct val="150000"/>
              </a:lnSpc>
            </a:pPr>
            <a:r>
              <a:rPr lang="en-US" sz="1400" dirty="0">
                <a:latin typeface="Arial" panose="020B0604020202020204" pitchFamily="34" charset="0"/>
                <a:cs typeface="Arial" panose="020B0604020202020204" pitchFamily="34" charset="0"/>
              </a:rPr>
              <a:t>GGT, or gamma-</a:t>
            </a:r>
            <a:r>
              <a:rPr lang="en-US" sz="1400" dirty="0" err="1">
                <a:latin typeface="Arial" panose="020B0604020202020204" pitchFamily="34" charset="0"/>
                <a:cs typeface="Arial" panose="020B0604020202020204" pitchFamily="34" charset="0"/>
              </a:rPr>
              <a:t>glutamyl</a:t>
            </a:r>
            <a:r>
              <a:rPr lang="en-US" sz="1400" dirty="0">
                <a:latin typeface="Arial" panose="020B0604020202020204" pitchFamily="34" charset="0"/>
                <a:cs typeface="Arial" panose="020B0604020202020204" pitchFamily="34" charset="0"/>
              </a:rPr>
              <a:t> transferase, is an enzyme found in the liver and other tissues, including the bile </a:t>
            </a:r>
            <a:r>
              <a:rPr lang="en-US" sz="1400" dirty="0" smtClean="0">
                <a:latin typeface="Arial" panose="020B0604020202020204" pitchFamily="34" charset="0"/>
                <a:cs typeface="Arial" panose="020B0604020202020204" pitchFamily="34" charset="0"/>
              </a:rPr>
              <a:t>ducts</a:t>
            </a:r>
          </a:p>
          <a:p>
            <a:pPr>
              <a:lnSpc>
                <a:spcPct val="150000"/>
              </a:lnSpc>
            </a:pPr>
            <a:r>
              <a:rPr lang="en-US" sz="1400" dirty="0">
                <a:latin typeface="Arial" panose="020B0604020202020204" pitchFamily="34" charset="0"/>
                <a:cs typeface="Arial" panose="020B0604020202020204" pitchFamily="34" charset="0"/>
              </a:rPr>
              <a:t>Bilirubin is a yellow pigment that is a byproduct of the breakdown of </a:t>
            </a:r>
            <a:r>
              <a:rPr lang="en-US" sz="1400" dirty="0" smtClean="0">
                <a:latin typeface="Arial" panose="020B0604020202020204" pitchFamily="34" charset="0"/>
                <a:cs typeface="Arial" panose="020B0604020202020204" pitchFamily="34" charset="0"/>
              </a:rPr>
              <a:t>hemoglobin</a:t>
            </a:r>
          </a:p>
          <a:p>
            <a:pPr>
              <a:lnSpc>
                <a:spcPct val="150000"/>
              </a:lnSpc>
            </a:pPr>
            <a:r>
              <a:rPr lang="en-US" sz="1400" dirty="0">
                <a:latin typeface="Arial" panose="020B0604020202020204" pitchFamily="34" charset="0"/>
                <a:cs typeface="Arial" panose="020B0604020202020204" pitchFamily="34" charset="0"/>
              </a:rPr>
              <a:t>Albumin is a protein produced by the liver that plays several crucial roles in the </a:t>
            </a:r>
            <a:r>
              <a:rPr lang="en-US" sz="1400" dirty="0" smtClean="0">
                <a:latin typeface="Arial" panose="020B0604020202020204" pitchFamily="34" charset="0"/>
                <a:cs typeface="Arial" panose="020B0604020202020204" pitchFamily="34" charset="0"/>
              </a:rPr>
              <a:t>body</a:t>
            </a:r>
          </a:p>
          <a:p>
            <a:pPr>
              <a:lnSpc>
                <a:spcPct val="150000"/>
              </a:lnSpc>
            </a:pPr>
            <a:r>
              <a:rPr lang="en-US" sz="1400" dirty="0">
                <a:latin typeface="Arial" panose="020B0604020202020204" pitchFamily="34" charset="0"/>
                <a:cs typeface="Arial" panose="020B0604020202020204" pitchFamily="34" charset="0"/>
              </a:rPr>
              <a:t>RNA (ribonucleic acid) is a crucial molecule involved in various biological </a:t>
            </a:r>
            <a:r>
              <a:rPr lang="en-US" sz="1400" dirty="0" smtClean="0">
                <a:latin typeface="Arial" panose="020B0604020202020204" pitchFamily="34" charset="0"/>
                <a:cs typeface="Arial" panose="020B0604020202020204" pitchFamily="34" charset="0"/>
              </a:rPr>
              <a:t>processes</a:t>
            </a:r>
          </a:p>
          <a:p>
            <a:pPr>
              <a:lnSpc>
                <a:spcPct val="150000"/>
              </a:lnSpc>
            </a:pPr>
            <a:r>
              <a:rPr lang="en-US" sz="1400" dirty="0">
                <a:latin typeface="Arial" panose="020B0604020202020204" pitchFamily="34" charset="0"/>
                <a:cs typeface="Arial" panose="020B0604020202020204" pitchFamily="34" charset="0"/>
              </a:rPr>
              <a:t>RNA </a:t>
            </a:r>
            <a:r>
              <a:rPr lang="en-US" sz="1400" dirty="0" smtClean="0">
                <a:latin typeface="Arial" panose="020B0604020202020204" pitchFamily="34" charset="0"/>
                <a:cs typeface="Arial" panose="020B0604020202020204" pitchFamily="34" charset="0"/>
              </a:rPr>
              <a:t>EOT refers </a:t>
            </a:r>
            <a:r>
              <a:rPr lang="en-US" sz="1400" dirty="0">
                <a:latin typeface="Arial" panose="020B0604020202020204" pitchFamily="34" charset="0"/>
                <a:cs typeface="Arial" panose="020B0604020202020204" pitchFamily="34" charset="0"/>
              </a:rPr>
              <a:t>to monitoring viral RNA levels at the end of treatment to assess the success of the </a:t>
            </a:r>
            <a:r>
              <a:rPr lang="en-US" sz="1400" dirty="0" smtClean="0">
                <a:latin typeface="Arial" panose="020B0604020202020204" pitchFamily="34" charset="0"/>
                <a:cs typeface="Arial" panose="020B0604020202020204" pitchFamily="34" charset="0"/>
              </a:rPr>
              <a:t>therapy</a:t>
            </a:r>
          </a:p>
          <a:p>
            <a:pPr>
              <a:lnSpc>
                <a:spcPct val="150000"/>
              </a:lnSpc>
            </a:pPr>
            <a:r>
              <a:rPr lang="en-US" sz="1400" dirty="0" smtClean="0">
                <a:latin typeface="Arial" panose="020B0604020202020204" pitchFamily="34" charset="0"/>
                <a:cs typeface="Arial" panose="020B0604020202020204" pitchFamily="34" charset="0"/>
              </a:rPr>
              <a:t>Baseline histological grading to </a:t>
            </a:r>
            <a:r>
              <a:rPr lang="en-US" sz="1400" dirty="0">
                <a:latin typeface="Arial" panose="020B0604020202020204" pitchFamily="34" charset="0"/>
                <a:cs typeface="Arial" panose="020B0604020202020204" pitchFamily="34" charset="0"/>
              </a:rPr>
              <a:t>evaluate the degree of liver inflammation and fibrosis</a:t>
            </a:r>
            <a:endParaRPr lang="en-IN" sz="1400" dirty="0">
              <a:latin typeface="Arial" panose="020B0604020202020204" pitchFamily="34" charset="0"/>
              <a:cs typeface="Arial" panose="020B0604020202020204" pitchFamily="34" charset="0"/>
            </a:endParaRPr>
          </a:p>
        </p:txBody>
      </p:sp>
      <p:sp useBgFill="1">
        <p:nvSpPr>
          <p:cNvPr id="2" name="TextBox 1"/>
          <p:cNvSpPr txBox="1"/>
          <p:nvPr/>
        </p:nvSpPr>
        <p:spPr>
          <a:xfrm>
            <a:off x="8672286" y="4659086"/>
            <a:ext cx="341085" cy="484414"/>
          </a:xfrm>
          <a:prstGeom prst="rect">
            <a:avLst/>
          </a:prstGeom>
        </p:spPr>
        <p:txBody>
          <a:bodyPr wrap="square" rtlCol="0">
            <a:spAutoFit/>
          </a:bodyPr>
          <a:lstStyle/>
          <a:p>
            <a:endParaRPr lang="en-IN" dirty="0"/>
          </a:p>
        </p:txBody>
      </p:sp>
    </p:spTree>
    <p:extLst>
      <p:ext uri="{BB962C8B-B14F-4D97-AF65-F5344CB8AC3E}">
        <p14:creationId xmlns:p14="http://schemas.microsoft.com/office/powerpoint/2010/main" val="2441023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8" name="TextBox 7"/>
          <p:cNvSpPr txBox="1"/>
          <p:nvPr/>
        </p:nvSpPr>
        <p:spPr>
          <a:xfrm>
            <a:off x="776515" y="1836057"/>
            <a:ext cx="4470399" cy="1015663"/>
          </a:xfrm>
          <a:prstGeom prst="rect">
            <a:avLst/>
          </a:prstGeom>
          <a:noFill/>
        </p:spPr>
        <p:txBody>
          <a:bodyPr wrap="square" rtlCol="0">
            <a:spAutoFit/>
          </a:bodyPr>
          <a:lstStyle/>
          <a:p>
            <a:r>
              <a:rPr lang="en-IN" sz="6000" dirty="0" smtClean="0">
                <a:latin typeface="Sora" panose="020B0604020202020204" charset="0"/>
                <a:cs typeface="Sora" panose="020B0604020202020204" charset="0"/>
              </a:rPr>
              <a:t>Thank You</a:t>
            </a:r>
            <a:endParaRPr lang="en-IN" sz="6000" dirty="0">
              <a:latin typeface="Sora" panose="020B0604020202020204" charset="0"/>
              <a:cs typeface="Sora" panose="020B0604020202020204" charset="0"/>
            </a:endParaRPr>
          </a:p>
        </p:txBody>
      </p:sp>
      <p:sp>
        <p:nvSpPr>
          <p:cNvPr id="24" name="Google Shape;457;p28"/>
          <p:cNvSpPr/>
          <p:nvPr/>
        </p:nvSpPr>
        <p:spPr>
          <a:xfrm>
            <a:off x="5618431" y="1047708"/>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Google Shape;458;p28"/>
          <p:cNvPicPr preferRelativeResize="0"/>
          <p:nvPr/>
        </p:nvPicPr>
        <p:blipFill rotWithShape="1">
          <a:blip r:embed="rId3">
            <a:alphaModFix/>
          </a:blip>
          <a:srcRect t="15898" b="9530"/>
          <a:stretch/>
        </p:blipFill>
        <p:spPr>
          <a:xfrm>
            <a:off x="5655933" y="1470900"/>
            <a:ext cx="2627696" cy="2003615"/>
          </a:xfrm>
          <a:prstGeom prst="rect">
            <a:avLst/>
          </a:prstGeom>
          <a:noFill/>
          <a:ln>
            <a:noFill/>
          </a:ln>
        </p:spPr>
      </p:pic>
      <p:sp useBgFill="1">
        <p:nvSpPr>
          <p:cNvPr id="2" name="TextBox 1"/>
          <p:cNvSpPr txBox="1"/>
          <p:nvPr/>
        </p:nvSpPr>
        <p:spPr>
          <a:xfrm>
            <a:off x="8548914" y="217714"/>
            <a:ext cx="523342"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31"/>
          <p:cNvSpPr txBox="1">
            <a:spLocks noGrp="1"/>
          </p:cNvSpPr>
          <p:nvPr>
            <p:ph type="title"/>
          </p:nvPr>
        </p:nvSpPr>
        <p:spPr>
          <a:xfrm flipH="1">
            <a:off x="4314375" y="2651225"/>
            <a:ext cx="3812100" cy="134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t>Introduction</a:t>
            </a:r>
            <a:endParaRPr sz="4000" dirty="0"/>
          </a:p>
        </p:txBody>
      </p:sp>
      <p:sp>
        <p:nvSpPr>
          <p:cNvPr id="504" name="Google Shape;504;p31"/>
          <p:cNvSpPr txBox="1">
            <a:spLocks noGrp="1"/>
          </p:cNvSpPr>
          <p:nvPr>
            <p:ph type="title" idx="2"/>
          </p:nvPr>
        </p:nvSpPr>
        <p:spPr>
          <a:xfrm flipH="1">
            <a:off x="4314275" y="1428775"/>
            <a:ext cx="1929000" cy="1110600"/>
          </a:xfrm>
          <a:prstGeom prst="rect">
            <a:avLst/>
          </a:prstGeom>
        </p:spPr>
        <p:txBody>
          <a:bodyPr spcFirstLastPara="1" wrap="square" lIns="91425" tIns="91425" rIns="91425" bIns="91425" anchor="b" anchorCtr="0">
            <a:noAutofit/>
          </a:bodyPr>
          <a:lstStyle/>
          <a:p>
            <a:pPr lvl="0"/>
            <a:r>
              <a:rPr lang="en" dirty="0" smtClean="0">
                <a:solidFill>
                  <a:schemeClr val="bg2">
                    <a:lumMod val="75000"/>
                  </a:schemeClr>
                </a:solidFill>
                <a:latin typeface="Sora" panose="020B0604020202020204" charset="0"/>
                <a:cs typeface="Sora" panose="020B0604020202020204" charset="0"/>
              </a:rPr>
              <a:t>01-</a:t>
            </a:r>
            <a:r>
              <a:rPr lang="en" dirty="0">
                <a:solidFill>
                  <a:schemeClr val="bg2">
                    <a:lumMod val="75000"/>
                  </a:schemeClr>
                </a:solidFill>
                <a:latin typeface="Sora" panose="020B0604020202020204" charset="0"/>
                <a:cs typeface="Sora" panose="020B0604020202020204" charset="0"/>
              </a:rPr>
              <a:t>.</a:t>
            </a:r>
            <a:endParaRPr dirty="0"/>
          </a:p>
        </p:txBody>
      </p:sp>
      <p:sp>
        <p:nvSpPr>
          <p:cNvPr id="505" name="Google Shape;505;p31"/>
          <p:cNvSpPr/>
          <p:nvPr/>
        </p:nvSpPr>
        <p:spPr>
          <a:xfrm>
            <a:off x="901267" y="1146750"/>
            <a:ext cx="2702700" cy="2850000"/>
          </a:xfrm>
          <a:prstGeom prst="roundRect">
            <a:avLst>
              <a:gd name="adj" fmla="val 16667"/>
            </a:avLst>
          </a:prstGeom>
          <a:solidFill>
            <a:schemeClr val="lt1"/>
          </a:solidFill>
          <a:ln>
            <a:noFill/>
          </a:ln>
          <a:effectLst>
            <a:outerShdw blurRad="57150" dist="19050" dir="5400000" algn="bl" rotWithShape="0">
              <a:schemeClr val="dk1">
                <a:alpha val="2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506;p31"/>
          <p:cNvPicPr preferRelativeResize="0"/>
          <p:nvPr/>
        </p:nvPicPr>
        <p:blipFill rotWithShape="1">
          <a:blip r:embed="rId3">
            <a:alphaModFix/>
          </a:blip>
          <a:srcRect t="21191" r="7740" b="12666"/>
          <a:stretch/>
        </p:blipFill>
        <p:spPr>
          <a:xfrm>
            <a:off x="1114582" y="1737540"/>
            <a:ext cx="2276039" cy="1668419"/>
          </a:xfrm>
          <a:prstGeom prst="rect">
            <a:avLst/>
          </a:prstGeom>
          <a:noFill/>
          <a:ln>
            <a:noFill/>
          </a:ln>
        </p:spPr>
      </p:pic>
      <p:sp useBgFill="1">
        <p:nvSpPr>
          <p:cNvPr id="2" name="TextBox 1"/>
          <p:cNvSpPr txBox="1"/>
          <p:nvPr/>
        </p:nvSpPr>
        <p:spPr>
          <a:xfrm>
            <a:off x="203200" y="188686"/>
            <a:ext cx="319314" cy="307777"/>
          </a:xfrm>
          <a:prstGeom prst="rect">
            <a:avLst/>
          </a:prstGeom>
        </p:spPr>
        <p:txBody>
          <a:bodyPr wrap="square" rtlCol="0">
            <a:spAutoFit/>
          </a:bodyPr>
          <a:lstStyle/>
          <a:p>
            <a:endParaRPr lang="en-IN"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32"/>
          <p:cNvSpPr txBox="1">
            <a:spLocks noGrp="1"/>
          </p:cNvSpPr>
          <p:nvPr>
            <p:ph type="title"/>
          </p:nvPr>
        </p:nvSpPr>
        <p:spPr>
          <a:xfrm>
            <a:off x="715088" y="710573"/>
            <a:ext cx="2960441"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smtClean="0"/>
              <a:t>Introduction</a:t>
            </a:r>
            <a:endParaRPr dirty="0"/>
          </a:p>
        </p:txBody>
      </p:sp>
      <p:sp>
        <p:nvSpPr>
          <p:cNvPr id="518" name="Google Shape;518;p32"/>
          <p:cNvSpPr txBox="1">
            <a:spLocks noGrp="1"/>
          </p:cNvSpPr>
          <p:nvPr>
            <p:ph type="body" idx="1"/>
          </p:nvPr>
        </p:nvSpPr>
        <p:spPr>
          <a:xfrm>
            <a:off x="649346" y="1283272"/>
            <a:ext cx="4155300" cy="3647315"/>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Hepatitis C is a liver disease caused by the hepatitis C Virus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It can lead to severe liver damage, including </a:t>
            </a:r>
            <a:r>
              <a:rPr lang="en" dirty="0" smtClean="0">
                <a:solidFill>
                  <a:schemeClr val="dk1"/>
                </a:solidFill>
                <a:latin typeface="Arial" panose="020B0604020202020204" pitchFamily="34" charset="0"/>
                <a:cs typeface="Arial" panose="020B0604020202020204" pitchFamily="34" charset="0"/>
              </a:rPr>
              <a:t>fibrosis</a:t>
            </a:r>
            <a:r>
              <a:rPr lang="en" dirty="0" smtClean="0">
                <a:solidFill>
                  <a:schemeClr val="dk1"/>
                </a:solidFill>
                <a:latin typeface="Arial" panose="020B0604020202020204" pitchFamily="34" charset="0"/>
                <a:cs typeface="Arial" panose="020B0604020202020204" pitchFamily="34" charset="0"/>
              </a:rPr>
              <a:t>, cirrhosis and liver cancer.</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Early detection of hepatitis c is crucial for effective treatment and prevention of serious complications.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Aims to develop a machine learning model to predict hepatitis c to facilitate early detection and to improve patient outcomes.</a:t>
            </a:r>
          </a:p>
          <a:p>
            <a:pPr marL="457200" lvl="0" indent="-317500" algn="l" rtl="0">
              <a:lnSpc>
                <a:spcPct val="150000"/>
              </a:lnSpc>
              <a:spcBef>
                <a:spcPts val="0"/>
              </a:spcBef>
              <a:spcAft>
                <a:spcPts val="0"/>
              </a:spcAft>
              <a:buClr>
                <a:schemeClr val="dk1"/>
              </a:buClr>
              <a:buSzPts val="1400"/>
              <a:buChar char="●"/>
            </a:pPr>
            <a:r>
              <a:rPr lang="en" dirty="0" smtClean="0">
                <a:solidFill>
                  <a:schemeClr val="dk1"/>
                </a:solidFill>
                <a:latin typeface="Arial" panose="020B0604020202020204" pitchFamily="34" charset="0"/>
                <a:cs typeface="Arial" panose="020B0604020202020204" pitchFamily="34" charset="0"/>
              </a:rPr>
              <a:t>Develop and train machine learning models using relevant medical data </a:t>
            </a:r>
            <a:endParaRPr dirty="0">
              <a:solidFill>
                <a:schemeClr val="dk1"/>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0691" y="1456589"/>
            <a:ext cx="3185887" cy="2991185"/>
          </a:xfrm>
          <a:prstGeom prst="rect">
            <a:avLst/>
          </a:prstGeom>
        </p:spPr>
      </p:pic>
      <p:sp useBgFill="1">
        <p:nvSpPr>
          <p:cNvPr id="2" name="TextBox 1"/>
          <p:cNvSpPr txBox="1"/>
          <p:nvPr/>
        </p:nvSpPr>
        <p:spPr>
          <a:xfrm>
            <a:off x="159658" y="4695371"/>
            <a:ext cx="341086"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5" name="Google Shape;525;p33"/>
          <p:cNvSpPr txBox="1">
            <a:spLocks noGrp="1"/>
          </p:cNvSpPr>
          <p:nvPr>
            <p:ph type="title"/>
          </p:nvPr>
        </p:nvSpPr>
        <p:spPr>
          <a:xfrm>
            <a:off x="3854823" y="2372659"/>
            <a:ext cx="5157695" cy="974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dirty="0" smtClean="0"/>
              <a:t>Literature Review 1</a:t>
            </a:r>
            <a:endParaRPr sz="4000" dirty="0"/>
          </a:p>
        </p:txBody>
      </p:sp>
      <p:sp>
        <p:nvSpPr>
          <p:cNvPr id="8" name="TextBox 7"/>
          <p:cNvSpPr txBox="1"/>
          <p:nvPr/>
        </p:nvSpPr>
        <p:spPr>
          <a:xfrm>
            <a:off x="3854823" y="1272988"/>
            <a:ext cx="2181412" cy="1015663"/>
          </a:xfrm>
          <a:prstGeom prst="rect">
            <a:avLst/>
          </a:prstGeom>
          <a:noFill/>
        </p:spPr>
        <p:txBody>
          <a:bodyPr wrap="square" rtlCol="0">
            <a:spAutoFit/>
          </a:bodyPr>
          <a:lstStyle/>
          <a:p>
            <a:pPr lvl="0"/>
            <a:r>
              <a:rPr lang="en" sz="6000" b="1" dirty="0" smtClean="0">
                <a:solidFill>
                  <a:schemeClr val="bg2">
                    <a:lumMod val="75000"/>
                  </a:schemeClr>
                </a:solidFill>
                <a:latin typeface="Sora" panose="020B0604020202020204" charset="0"/>
                <a:cs typeface="Sora" panose="020B0604020202020204" charset="0"/>
              </a:rPr>
              <a:t>02-</a:t>
            </a:r>
            <a:r>
              <a:rPr lang="en" sz="6000" b="1" dirty="0">
                <a:solidFill>
                  <a:schemeClr val="bg2">
                    <a:lumMod val="75000"/>
                  </a:schemeClr>
                </a:solidFill>
                <a:latin typeface="Sora" panose="020B0604020202020204" charset="0"/>
                <a:cs typeface="Sora" panose="020B0604020202020204" charset="0"/>
              </a:rPr>
              <a:t>.</a:t>
            </a:r>
            <a:endParaRPr lang="en-IN" b="1" dirty="0"/>
          </a:p>
        </p:txBody>
      </p:sp>
      <p:sp useBgFill="1">
        <p:nvSpPr>
          <p:cNvPr id="2" name="TextBox 1"/>
          <p:cNvSpPr txBox="1"/>
          <p:nvPr/>
        </p:nvSpPr>
        <p:spPr>
          <a:xfrm>
            <a:off x="108857" y="188685"/>
            <a:ext cx="362857"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34"/>
          <p:cNvSpPr txBox="1">
            <a:spLocks noGrp="1"/>
          </p:cNvSpPr>
          <p:nvPr>
            <p:ph type="title"/>
          </p:nvPr>
        </p:nvSpPr>
        <p:spPr>
          <a:xfrm>
            <a:off x="0" y="436282"/>
            <a:ext cx="8809318" cy="466165"/>
          </a:xfrm>
          <a:prstGeom prst="rect">
            <a:avLst/>
          </a:prstGeom>
        </p:spPr>
        <p:txBody>
          <a:bodyPr spcFirstLastPara="1" wrap="square" lIns="91425" tIns="91425" rIns="91425" bIns="91425" anchor="t" anchorCtr="0">
            <a:noAutofit/>
          </a:bodyPr>
          <a:lstStyle/>
          <a:p>
            <a:r>
              <a:rPr lang="en" sz="1600" dirty="0" smtClean="0"/>
              <a:t>1</a:t>
            </a:r>
            <a:r>
              <a:rPr lang="en" sz="1600" dirty="0"/>
              <a:t>.</a:t>
            </a:r>
            <a:r>
              <a:rPr lang="en-IN" sz="1600" dirty="0"/>
              <a:t> Effective factors in diagnosing the degree of hepatitis </a:t>
            </a:r>
            <a:r>
              <a:rPr lang="en-IN" sz="1600" dirty="0" smtClean="0"/>
              <a:t>c using </a:t>
            </a:r>
            <a:r>
              <a:rPr lang="en-IN" sz="1600" dirty="0"/>
              <a:t>machine learning</a:t>
            </a:r>
            <a:br>
              <a:rPr lang="en-IN" sz="1600" dirty="0"/>
            </a:br>
            <a:r>
              <a:rPr lang="en-IN" sz="1400" dirty="0"/>
              <a:t>        </a:t>
            </a:r>
            <a:r>
              <a:rPr lang="en-IN" sz="1050" b="0" dirty="0" smtClean="0"/>
              <a:t/>
            </a:r>
            <a:br>
              <a:rPr lang="en-IN" sz="1050" b="0" dirty="0" smtClean="0"/>
            </a:br>
            <a:r>
              <a:rPr lang="en-IN" sz="1050" b="0" dirty="0"/>
              <a:t/>
            </a:r>
            <a:br>
              <a:rPr lang="en-IN" sz="1050" b="0" dirty="0"/>
            </a:br>
            <a:r>
              <a:rPr lang="en-IN" sz="1050" b="0" dirty="0"/>
              <a:t/>
            </a:r>
            <a:br>
              <a:rPr lang="en-IN" sz="1050" b="0" dirty="0"/>
            </a:br>
            <a:endParaRPr sz="1300" b="0" dirty="0"/>
          </a:p>
        </p:txBody>
      </p:sp>
      <p:sp>
        <p:nvSpPr>
          <p:cNvPr id="7" name="TextBox 6"/>
          <p:cNvSpPr txBox="1"/>
          <p:nvPr/>
        </p:nvSpPr>
        <p:spPr>
          <a:xfrm>
            <a:off x="65741" y="1075765"/>
            <a:ext cx="8898965" cy="3284041"/>
          </a:xfrm>
          <a:prstGeom prst="rect">
            <a:avLst/>
          </a:prstGeom>
          <a:noFill/>
        </p:spPr>
        <p:txBody>
          <a:bodyPr wrap="square" rtlCol="0">
            <a:spAutoFit/>
          </a:bodyPr>
          <a:lstStyle/>
          <a:p>
            <a:pPr marL="285750" indent="-285750">
              <a:lnSpc>
                <a:spcPct val="150000"/>
              </a:lnSpc>
              <a:buFont typeface="Wingdings" panose="05000000000000000000" pitchFamily="2" charset="2"/>
              <a:buChar char="v"/>
            </a:pPr>
            <a:r>
              <a:rPr lang="en-IN" dirty="0"/>
              <a:t>Detection and classification of hepatitis c disease using selective </a:t>
            </a:r>
            <a:r>
              <a:rPr lang="en-IN" dirty="0" smtClean="0"/>
              <a:t>features</a:t>
            </a:r>
          </a:p>
          <a:p>
            <a:pPr marL="285750" indent="-285750">
              <a:lnSpc>
                <a:spcPct val="150000"/>
              </a:lnSpc>
              <a:buFont typeface="Wingdings" panose="05000000000000000000" pitchFamily="2" charset="2"/>
              <a:buChar char="v"/>
            </a:pPr>
            <a:r>
              <a:rPr lang="en-US" dirty="0"/>
              <a:t>This study showed that using data-mining algorithms also can be useful for HCV diagnosing</a:t>
            </a:r>
            <a:r>
              <a:rPr lang="en-US" dirty="0" smtClean="0"/>
              <a:t>.</a:t>
            </a:r>
          </a:p>
          <a:p>
            <a:pPr marL="285750" indent="-285750">
              <a:lnSpc>
                <a:spcPct val="150000"/>
              </a:lnSpc>
              <a:buFont typeface="Wingdings" panose="05000000000000000000" pitchFamily="2" charset="2"/>
              <a:buChar char="v"/>
            </a:pPr>
            <a:r>
              <a:rPr lang="en-US" dirty="0"/>
              <a:t>The dataset was cleaned and preprocessed to ensure accuracy and consistency. Missing values were handled using appropriate techniques (imputation or exclusion</a:t>
            </a:r>
            <a:r>
              <a:rPr lang="en-US" dirty="0" smtClean="0"/>
              <a:t>).</a:t>
            </a:r>
          </a:p>
          <a:p>
            <a:pPr marL="285750" indent="-285750">
              <a:lnSpc>
                <a:spcPct val="150000"/>
              </a:lnSpc>
              <a:buFont typeface="Wingdings" panose="05000000000000000000" pitchFamily="2" charset="2"/>
              <a:buChar char="v"/>
            </a:pPr>
            <a:r>
              <a:rPr lang="en-US" dirty="0"/>
              <a:t>In this study, three feature selection techniques were first used to select the most useful features for HVC </a:t>
            </a:r>
            <a:r>
              <a:rPr lang="en-US" dirty="0" smtClean="0"/>
              <a:t>analyzing.</a:t>
            </a:r>
          </a:p>
          <a:p>
            <a:pPr marL="285750" indent="-285750">
              <a:lnSpc>
                <a:spcPct val="150000"/>
              </a:lnSpc>
              <a:buFont typeface="Wingdings" panose="05000000000000000000" pitchFamily="2" charset="2"/>
              <a:buChar char="v"/>
            </a:pPr>
            <a:r>
              <a:rPr lang="en-US" dirty="0"/>
              <a:t>F</a:t>
            </a:r>
            <a:r>
              <a:rPr lang="en-US" dirty="0" smtClean="0"/>
              <a:t>or </a:t>
            </a:r>
            <a:r>
              <a:rPr lang="en-US" dirty="0"/>
              <a:t>each selected feature set, three machine-learning algorithms were applied, and a diagnosing model for detecting Hepatitis C was reported</a:t>
            </a:r>
            <a:r>
              <a:rPr lang="en-US" dirty="0" smtClean="0"/>
              <a:t>. </a:t>
            </a:r>
          </a:p>
          <a:p>
            <a:pPr marL="285750" indent="-285750">
              <a:lnSpc>
                <a:spcPct val="150000"/>
              </a:lnSpc>
              <a:buFont typeface="Wingdings" panose="05000000000000000000" pitchFamily="2" charset="2"/>
              <a:buChar char="v"/>
            </a:pPr>
            <a:r>
              <a:rPr lang="en-US" dirty="0" smtClean="0"/>
              <a:t>Data-mining </a:t>
            </a:r>
            <a:r>
              <a:rPr lang="en-US" dirty="0"/>
              <a:t>algorithms can be helpful to for HCV diagnosing. </a:t>
            </a:r>
            <a:endParaRPr lang="en-US" dirty="0" smtClean="0"/>
          </a:p>
          <a:p>
            <a:pPr marL="285750" indent="-285750">
              <a:lnSpc>
                <a:spcPct val="150000"/>
              </a:lnSpc>
              <a:buFont typeface="Wingdings" panose="05000000000000000000" pitchFamily="2" charset="2"/>
              <a:buChar char="v"/>
            </a:pPr>
            <a:r>
              <a:rPr lang="en-US" dirty="0" smtClean="0"/>
              <a:t>Accuracy of all proposed algorithm is arrived to show the best model</a:t>
            </a:r>
          </a:p>
        </p:txBody>
      </p:sp>
      <p:sp useBgFill="1">
        <p:nvSpPr>
          <p:cNvPr id="2" name="TextBox 1"/>
          <p:cNvSpPr txBox="1"/>
          <p:nvPr/>
        </p:nvSpPr>
        <p:spPr>
          <a:xfrm>
            <a:off x="8606971" y="4557486"/>
            <a:ext cx="449943" cy="449943"/>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7" name="Subtitle 6"/>
          <p:cNvSpPr>
            <a:spLocks noGrp="1"/>
          </p:cNvSpPr>
          <p:nvPr>
            <p:ph type="subTitle" idx="2"/>
          </p:nvPr>
        </p:nvSpPr>
        <p:spPr>
          <a:xfrm>
            <a:off x="251012" y="370541"/>
            <a:ext cx="8659907" cy="2085788"/>
          </a:xfrm>
        </p:spPr>
        <p:txBody>
          <a:bodyPr/>
          <a:lstStyle/>
          <a:p>
            <a:pPr>
              <a:lnSpc>
                <a:spcPct val="150000"/>
              </a:lnSpc>
              <a:buFont typeface="Wingdings" panose="05000000000000000000" pitchFamily="2" charset="2"/>
              <a:buChar char="v"/>
            </a:pPr>
            <a:r>
              <a:rPr lang="en-IN" sz="1400" dirty="0" smtClean="0">
                <a:latin typeface="+mj-lt"/>
                <a:cs typeface="Sora" panose="020B0604020202020204" charset="0"/>
              </a:rPr>
              <a:t>Dataset is collected from UCI repository</a:t>
            </a:r>
            <a:endParaRPr lang="en-IN" sz="1400" dirty="0">
              <a:latin typeface="+mj-lt"/>
              <a:cs typeface="Sora" panose="020B0604020202020204" charset="0"/>
            </a:endParaRPr>
          </a:p>
          <a:p>
            <a:pPr>
              <a:lnSpc>
                <a:spcPct val="150000"/>
              </a:lnSpc>
              <a:buFont typeface="Wingdings" panose="05000000000000000000" pitchFamily="2" charset="2"/>
              <a:buChar char="v"/>
            </a:pPr>
            <a:r>
              <a:rPr lang="en-IN" sz="1400" dirty="0" smtClean="0">
                <a:latin typeface="+mj-lt"/>
                <a:cs typeface="Sora" panose="020B0604020202020204" charset="0"/>
              </a:rPr>
              <a:t>The dataset contains 1385 sample observations and each sample is represented by 29 features.</a:t>
            </a:r>
          </a:p>
          <a:p>
            <a:pPr>
              <a:lnSpc>
                <a:spcPct val="150000"/>
              </a:lnSpc>
              <a:buFont typeface="Wingdings" panose="05000000000000000000" pitchFamily="2" charset="2"/>
              <a:buChar char="v"/>
            </a:pPr>
            <a:r>
              <a:rPr lang="en-US" sz="1400" dirty="0" smtClean="0">
                <a:latin typeface="+mj-lt"/>
                <a:cs typeface="Sora" panose="020B0604020202020204" charset="0"/>
              </a:rPr>
              <a:t>Pearson </a:t>
            </a:r>
            <a:r>
              <a:rPr lang="en-US" sz="1400" dirty="0">
                <a:latin typeface="+mj-lt"/>
                <a:cs typeface="Sora" panose="020B0604020202020204" charset="0"/>
              </a:rPr>
              <a:t>Correlation, ANOVA, and Random Forest as the main feature selection </a:t>
            </a:r>
            <a:r>
              <a:rPr lang="en-US" sz="1400" dirty="0" smtClean="0">
                <a:latin typeface="+mj-lt"/>
                <a:cs typeface="Sora" panose="020B0604020202020204" charset="0"/>
              </a:rPr>
              <a:t>algorithms used</a:t>
            </a:r>
          </a:p>
          <a:p>
            <a:pPr>
              <a:lnSpc>
                <a:spcPct val="150000"/>
              </a:lnSpc>
              <a:buFont typeface="Wingdings" panose="05000000000000000000" pitchFamily="2" charset="2"/>
              <a:buChar char="v"/>
            </a:pPr>
            <a:r>
              <a:rPr lang="en-US" sz="1400" dirty="0">
                <a:latin typeface="+mj-lt"/>
                <a:cs typeface="Sora" panose="020B0604020202020204" charset="0"/>
              </a:rPr>
              <a:t>Comparing the evaluation metrics of the best models on these three feature selection methods showed that ANOVA was the best feature selection method</a:t>
            </a:r>
            <a:r>
              <a:rPr lang="en-IN" sz="1400" dirty="0" smtClean="0">
                <a:latin typeface="+mj-lt"/>
                <a:cs typeface="Sora" panose="020B0604020202020204" charset="0"/>
              </a:rPr>
              <a:t> </a:t>
            </a:r>
          </a:p>
          <a:p>
            <a:pPr>
              <a:lnSpc>
                <a:spcPct val="150000"/>
              </a:lnSpc>
              <a:buFont typeface="Wingdings" panose="05000000000000000000" pitchFamily="2" charset="2"/>
              <a:buChar char="v"/>
            </a:pPr>
            <a:r>
              <a:rPr lang="en-IN" sz="1400" dirty="0" smtClean="0">
                <a:latin typeface="+mj-lt"/>
                <a:cs typeface="Sora" panose="020B0604020202020204" charset="0"/>
              </a:rPr>
              <a:t> DNN and RF achieved the highest accuracy of 93.51 and 93.029</a:t>
            </a:r>
          </a:p>
          <a:p>
            <a:pPr>
              <a:lnSpc>
                <a:spcPct val="150000"/>
              </a:lnSpc>
              <a:buFont typeface="Wingdings" panose="05000000000000000000" pitchFamily="2" charset="2"/>
              <a:buChar char="v"/>
            </a:pPr>
            <a:endParaRPr lang="en-IN" sz="1400" dirty="0">
              <a:latin typeface="+mj-lt"/>
              <a:cs typeface="Sora" panose="020B0604020202020204" charset="0"/>
            </a:endParaRPr>
          </a:p>
        </p:txBody>
      </p:sp>
      <p:cxnSp>
        <p:nvCxnSpPr>
          <p:cNvPr id="9" name="Straight Connector 8"/>
          <p:cNvCxnSpPr/>
          <p:nvPr/>
        </p:nvCxnSpPr>
        <p:spPr>
          <a:xfrm>
            <a:off x="7482542" y="2354729"/>
            <a:ext cx="1284940" cy="17930"/>
          </a:xfrm>
          <a:prstGeom prst="line">
            <a:avLst/>
          </a:prstGeom>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673" y="2571391"/>
            <a:ext cx="3496163" cy="2572109"/>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36"/>
          <p:cNvSpPr txBox="1">
            <a:spLocks noGrp="1"/>
          </p:cNvSpPr>
          <p:nvPr>
            <p:ph type="title"/>
          </p:nvPr>
        </p:nvSpPr>
        <p:spPr>
          <a:xfrm>
            <a:off x="3639670" y="1308846"/>
            <a:ext cx="5325036" cy="3059953"/>
          </a:xfrm>
          <a:prstGeom prst="rect">
            <a:avLst/>
          </a:prstGeom>
        </p:spPr>
        <p:txBody>
          <a:bodyPr spcFirstLastPara="1" wrap="square" lIns="91425" tIns="91425" rIns="91425" bIns="91425" anchor="t" anchorCtr="0">
            <a:noAutofit/>
          </a:bodyPr>
          <a:lstStyle/>
          <a:p>
            <a:pPr lvl="0"/>
            <a:r>
              <a:rPr lang="en" sz="6000" dirty="0" smtClean="0">
                <a:solidFill>
                  <a:schemeClr val="bg2">
                    <a:lumMod val="75000"/>
                  </a:schemeClr>
                </a:solidFill>
                <a:latin typeface="Sora" panose="020B0604020202020204" charset="0"/>
                <a:cs typeface="Sora" panose="020B0604020202020204" charset="0"/>
              </a:rPr>
              <a:t>03-</a:t>
            </a:r>
            <a:r>
              <a:rPr lang="en" sz="6000" dirty="0">
                <a:solidFill>
                  <a:schemeClr val="bg2">
                    <a:lumMod val="75000"/>
                  </a:schemeClr>
                </a:solidFill>
                <a:latin typeface="Sora" panose="020B0604020202020204" charset="0"/>
                <a:cs typeface="Sora" panose="020B0604020202020204" charset="0"/>
              </a:rPr>
              <a:t>.</a:t>
            </a:r>
            <a:r>
              <a:rPr lang="en" sz="3200" dirty="0" smtClean="0">
                <a:solidFill>
                  <a:srgbClr val="FF0000"/>
                </a:solidFill>
                <a:latin typeface="Sora" panose="020B0604020202020204" charset="0"/>
                <a:cs typeface="Sora" panose="020B0604020202020204" charset="0"/>
              </a:rPr>
              <a:t/>
            </a:r>
            <a:br>
              <a:rPr lang="en" sz="3200" dirty="0" smtClean="0">
                <a:solidFill>
                  <a:srgbClr val="FF0000"/>
                </a:solidFill>
                <a:latin typeface="Sora" panose="020B0604020202020204" charset="0"/>
                <a:cs typeface="Sora" panose="020B0604020202020204" charset="0"/>
              </a:rPr>
            </a:br>
            <a:r>
              <a:rPr lang="en" sz="4000" dirty="0" smtClean="0"/>
              <a:t>Literature </a:t>
            </a:r>
            <a:r>
              <a:rPr lang="en" sz="4000" dirty="0"/>
              <a:t>Review </a:t>
            </a:r>
            <a:r>
              <a:rPr lang="en" sz="4000" dirty="0" smtClean="0"/>
              <a:t>2</a:t>
            </a:r>
            <a:endParaRPr lang="en" sz="4000" dirty="0">
              <a:solidFill>
                <a:srgbClr val="FF0000"/>
              </a:solidFill>
              <a:latin typeface="Sora" panose="020B0604020202020204" charset="0"/>
              <a:cs typeface="Sora" panose="020B0604020202020204" charset="0"/>
            </a:endParaRPr>
          </a:p>
        </p:txBody>
      </p:sp>
      <p:sp useBgFill="1">
        <p:nvSpPr>
          <p:cNvPr id="2" name="TextBox 1"/>
          <p:cNvSpPr txBox="1"/>
          <p:nvPr/>
        </p:nvSpPr>
        <p:spPr>
          <a:xfrm>
            <a:off x="8650513" y="224971"/>
            <a:ext cx="232229" cy="307777"/>
          </a:xfrm>
          <a:prstGeom prst="rect">
            <a:avLst/>
          </a:prstGeom>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596"/>
        <p:cNvGrpSpPr/>
        <p:nvPr/>
      </p:nvGrpSpPr>
      <p:grpSpPr>
        <a:xfrm>
          <a:off x="0" y="0"/>
          <a:ext cx="0" cy="0"/>
          <a:chOff x="0" y="0"/>
          <a:chExt cx="0" cy="0"/>
        </a:xfrm>
      </p:grpSpPr>
      <p:sp>
        <p:nvSpPr>
          <p:cNvPr id="597" name="Google Shape;597;p38"/>
          <p:cNvSpPr txBox="1">
            <a:spLocks noGrp="1"/>
          </p:cNvSpPr>
          <p:nvPr>
            <p:ph type="title"/>
          </p:nvPr>
        </p:nvSpPr>
        <p:spPr>
          <a:xfrm>
            <a:off x="64033" y="496890"/>
            <a:ext cx="7222138" cy="573741"/>
          </a:xfrm>
          <a:prstGeom prst="rect">
            <a:avLst/>
          </a:prstGeom>
        </p:spPr>
        <p:txBody>
          <a:bodyPr spcFirstLastPara="1" wrap="square" lIns="91425" tIns="91425" rIns="91425" bIns="91425" anchor="b" anchorCtr="0">
            <a:noAutofit/>
          </a:bodyPr>
          <a:lstStyle/>
          <a:p>
            <a:pPr lvl="0"/>
            <a:r>
              <a:rPr lang="en-IN" sz="1600" dirty="0" smtClean="0">
                <a:solidFill>
                  <a:schemeClr val="tx1"/>
                </a:solidFill>
              </a:rPr>
              <a:t>2.  </a:t>
            </a:r>
            <a:r>
              <a:rPr lang="en-US" sz="1600" dirty="0" smtClean="0">
                <a:solidFill>
                  <a:schemeClr val="tx1"/>
                </a:solidFill>
              </a:rPr>
              <a:t>Diagnosing the stage of Hepatitis C using machine learning </a:t>
            </a:r>
            <a:endParaRPr sz="1600" dirty="0">
              <a:solidFill>
                <a:schemeClr val="tx1"/>
              </a:solidFill>
            </a:endParaRPr>
          </a:p>
        </p:txBody>
      </p:sp>
      <p:sp>
        <p:nvSpPr>
          <p:cNvPr id="598" name="Google Shape;598;p38"/>
          <p:cNvSpPr txBox="1">
            <a:spLocks noGrp="1"/>
          </p:cNvSpPr>
          <p:nvPr>
            <p:ph type="subTitle" idx="1"/>
          </p:nvPr>
        </p:nvSpPr>
        <p:spPr>
          <a:xfrm>
            <a:off x="310776" y="1137216"/>
            <a:ext cx="8737600" cy="3862675"/>
          </a:xfrm>
          <a:prstGeom prst="rect">
            <a:avLst/>
          </a:prstGeom>
        </p:spPr>
        <p:txBody>
          <a:bodyPr spcFirstLastPara="1" wrap="square" lIns="91425" tIns="91425" rIns="91425" bIns="91425" anchor="t" anchorCtr="0">
            <a:noAutofit/>
          </a:bodyPr>
          <a:lstStyle/>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Performance evaluation of the proposed Intelligent Hepatitis C Stage Diagnoses System (IHSDS) empowered with machine learning in detection of stages of Hepatitis C  using ANN</a:t>
            </a:r>
            <a:r>
              <a:rPr lang="en-IN" sz="1400" dirty="0" smtClean="0">
                <a:latin typeface="Arial" panose="020B0604020202020204" pitchFamily="34" charset="0"/>
                <a:cs typeface="Arial" panose="020B0604020202020204" pitchFamily="34" charset="0"/>
              </a:rPr>
              <a:t>. </a:t>
            </a:r>
          </a:p>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Dataset was taken from UCI repository.  The dataset contains 1385 sample observations and each sample is represented by 29 </a:t>
            </a:r>
            <a:r>
              <a:rPr lang="en-IN" sz="1400" dirty="0" smtClean="0">
                <a:latin typeface="Arial" panose="020B0604020202020204" pitchFamily="34" charset="0"/>
                <a:cs typeface="Arial" panose="020B0604020202020204" pitchFamily="34" charset="0"/>
              </a:rPr>
              <a:t>features. The </a:t>
            </a:r>
            <a:r>
              <a:rPr lang="en-IN" sz="1400" dirty="0">
                <a:latin typeface="Arial" panose="020B0604020202020204" pitchFamily="34" charset="0"/>
                <a:cs typeface="Arial" panose="020B0604020202020204" pitchFamily="34" charset="0"/>
              </a:rPr>
              <a:t>value of attribute “histological staging” in this dataset indicates the Stage of the patient</a:t>
            </a:r>
            <a:endParaRPr lang="en-IN" sz="1400" dirty="0" smtClean="0">
              <a:latin typeface="Arial" panose="020B0604020202020204" pitchFamily="34" charset="0"/>
              <a:cs typeface="Arial" panose="020B0604020202020204" pitchFamily="34" charset="0"/>
            </a:endParaRPr>
          </a:p>
          <a:p>
            <a:pPr marL="28575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This model is used to gain the maximum precision in the prediction by using the back-propagation algorithm of the Artificial Neural Network model. .</a:t>
            </a:r>
          </a:p>
          <a:p>
            <a:pPr marL="28575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969 samples (70% of the dataset) are used for training the model, and the remaining 416 samples (30% of the dataset) are used for validation purposes</a:t>
            </a:r>
          </a:p>
          <a:p>
            <a:pPr marL="285750" lvl="0" indent="-285750" algn="l">
              <a:lnSpc>
                <a:spcPct val="150000"/>
              </a:lnSpc>
              <a:buFont typeface="Wingdings" panose="05000000000000000000" pitchFamily="2" charset="2"/>
              <a:buChar char="v"/>
            </a:pPr>
            <a:r>
              <a:rPr lang="en-IN" sz="1400" dirty="0">
                <a:latin typeface="Arial" panose="020B0604020202020204" pitchFamily="34" charset="0"/>
                <a:cs typeface="Arial" panose="020B0604020202020204" pitchFamily="34" charset="0"/>
              </a:rPr>
              <a:t>Different stages involved in the back-propagation algorithm include reading the training data, building and connecting the ANN </a:t>
            </a:r>
            <a:r>
              <a:rPr lang="en-IN" sz="1400" dirty="0" smtClean="0">
                <a:latin typeface="Arial" panose="020B0604020202020204" pitchFamily="34" charset="0"/>
                <a:cs typeface="Arial" panose="020B0604020202020204" pitchFamily="34" charset="0"/>
              </a:rPr>
              <a:t>layers, </a:t>
            </a:r>
            <a:r>
              <a:rPr lang="en-IN" sz="1400" dirty="0">
                <a:latin typeface="Arial" panose="020B0604020202020204" pitchFamily="34" charset="0"/>
                <a:cs typeface="Arial" panose="020B0604020202020204" pitchFamily="34" charset="0"/>
              </a:rPr>
              <a:t>predicting error, updating parameters, and prediction precision</a:t>
            </a:r>
            <a:r>
              <a:rPr lang="en-IN" dirty="0"/>
              <a:t>.</a:t>
            </a:r>
            <a:endParaRPr lang="en-IN" sz="1400" dirty="0" smtClean="0">
              <a:latin typeface="Arial" panose="020B0604020202020204" pitchFamily="34" charset="0"/>
              <a:cs typeface="Arial" panose="020B0604020202020204" pitchFamily="34" charset="0"/>
            </a:endParaRPr>
          </a:p>
        </p:txBody>
      </p:sp>
      <p:grpSp>
        <p:nvGrpSpPr>
          <p:cNvPr id="599" name="Google Shape;599;p38"/>
          <p:cNvGrpSpPr/>
          <p:nvPr/>
        </p:nvGrpSpPr>
        <p:grpSpPr>
          <a:xfrm>
            <a:off x="6927556" y="4023718"/>
            <a:ext cx="1501338" cy="1501338"/>
            <a:chOff x="4721450" y="-1195651"/>
            <a:chExt cx="1020000" cy="1020000"/>
          </a:xfrm>
        </p:grpSpPr>
        <p:sp>
          <p:nvSpPr>
            <p:cNvPr id="600" name="Google Shape;600;p38"/>
            <p:cNvSpPr/>
            <p:nvPr/>
          </p:nvSpPr>
          <p:spPr>
            <a:xfrm>
              <a:off x="4721450" y="-1195651"/>
              <a:ext cx="1020000" cy="1020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8"/>
            <p:cNvSpPr/>
            <p:nvPr/>
          </p:nvSpPr>
          <p:spPr>
            <a:xfrm>
              <a:off x="4831279" y="-1085823"/>
              <a:ext cx="800100" cy="800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8"/>
            <p:cNvSpPr/>
            <p:nvPr/>
          </p:nvSpPr>
          <p:spPr>
            <a:xfrm>
              <a:off x="4921752" y="-995349"/>
              <a:ext cx="619200" cy="619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8"/>
            <p:cNvSpPr/>
            <p:nvPr/>
          </p:nvSpPr>
          <p:spPr>
            <a:xfrm>
              <a:off x="5030662" y="-886440"/>
              <a:ext cx="401400" cy="4014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Treatment Approaches for Viral Hepatitis by Slidesgo ">
  <a:themeElements>
    <a:clrScheme name="Simple Light">
      <a:dk1>
        <a:srgbClr val="191919"/>
      </a:dk1>
      <a:lt1>
        <a:srgbClr val="FAFAFA"/>
      </a:lt1>
      <a:dk2>
        <a:srgbClr val="CC0000"/>
      </a:dk2>
      <a:lt2>
        <a:srgbClr val="EB9D2D"/>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TotalTime>
  <Words>1347</Words>
  <Application>Microsoft Office PowerPoint</Application>
  <PresentationFormat>On-screen Show (16:9)</PresentationFormat>
  <Paragraphs>130</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Wingdings</vt:lpstr>
      <vt:lpstr>Sora</vt:lpstr>
      <vt:lpstr>Raleway</vt:lpstr>
      <vt:lpstr>Arial</vt:lpstr>
      <vt:lpstr>Courier New</vt:lpstr>
      <vt:lpstr>Work Sans</vt:lpstr>
      <vt:lpstr>Treatment Approaches for Viral Hepatitis by Slidesgo </vt:lpstr>
      <vt:lpstr>Hepatitis C Detection Using Machine Learning</vt:lpstr>
      <vt:lpstr>Contents</vt:lpstr>
      <vt:lpstr>Introduction</vt:lpstr>
      <vt:lpstr>Introduction</vt:lpstr>
      <vt:lpstr>Literature Review 1</vt:lpstr>
      <vt:lpstr>1. Effective factors in diagnosing the degree of hepatitis c using machine learning            </vt:lpstr>
      <vt:lpstr>PowerPoint Presentation</vt:lpstr>
      <vt:lpstr>03-. Literature Review 2</vt:lpstr>
      <vt:lpstr>2.  Diagnosing the stage of Hepatitis C using machine learning </vt:lpstr>
      <vt:lpstr>PowerPoint Presentation</vt:lpstr>
      <vt:lpstr>04-. Literature Review 3</vt:lpstr>
      <vt:lpstr>3. Hepatitis C Virus (HCV) Prediction by Machine Learning Techniques  </vt:lpstr>
      <vt:lpstr>PowerPoint Presentation</vt:lpstr>
      <vt:lpstr>PowerPoint Presentation</vt:lpstr>
      <vt:lpstr>PowerPoint Presentation</vt:lpstr>
      <vt:lpstr>05-.</vt:lpstr>
      <vt:lpstr>Comparison</vt:lpstr>
      <vt:lpstr>06-. Project Proposal</vt:lpstr>
      <vt:lpstr>PowerPoint Presentation</vt:lpstr>
      <vt:lpstr>07-.</vt:lpstr>
      <vt:lpstr>Dataset                </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Hepatitis C Detection Using Machine Learning</dc:title>
  <cp:lastModifiedBy>Asus</cp:lastModifiedBy>
  <cp:revision>78</cp:revision>
  <dcterms:modified xsi:type="dcterms:W3CDTF">2024-08-05T09:02:09Z</dcterms:modified>
</cp:coreProperties>
</file>